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7" r:id="rId2"/>
    <p:sldId id="266" r:id="rId3"/>
    <p:sldId id="268" r:id="rId4"/>
    <p:sldId id="269" r:id="rId5"/>
    <p:sldId id="285" r:id="rId6"/>
    <p:sldId id="271" r:id="rId7"/>
    <p:sldId id="272" r:id="rId8"/>
    <p:sldId id="273" r:id="rId9"/>
    <p:sldId id="283" r:id="rId10"/>
    <p:sldId id="284" r:id="rId11"/>
    <p:sldId id="270" r:id="rId12"/>
    <p:sldId id="286" r:id="rId13"/>
    <p:sldId id="287" r:id="rId14"/>
    <p:sldId id="290" r:id="rId15"/>
    <p:sldId id="288" r:id="rId16"/>
    <p:sldId id="292" r:id="rId17"/>
    <p:sldId id="293" r:id="rId18"/>
    <p:sldId id="260" r:id="rId19"/>
    <p:sldId id="259" r:id="rId20"/>
    <p:sldId id="280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88E5C-089E-3F4B-95E3-C2DAE82FC090}" v="256" dt="2019-01-25T20:22:36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Lichagina" userId="21f4f2b56208a7da" providerId="LiveId" clId="{80A88E5C-089E-3F4B-95E3-C2DAE82FC090}"/>
    <pc:docChg chg="undo custSel mod addSld delSld modSld sldOrd">
      <pc:chgData name="Natalia Lichagina" userId="21f4f2b56208a7da" providerId="LiveId" clId="{80A88E5C-089E-3F4B-95E3-C2DAE82FC090}" dt="2019-01-25T20:54:03.856" v="2746" actId="1076"/>
      <pc:docMkLst>
        <pc:docMk/>
      </pc:docMkLst>
      <pc:sldChg chg="modSp del">
        <pc:chgData name="Natalia Lichagina" userId="21f4f2b56208a7da" providerId="LiveId" clId="{80A88E5C-089E-3F4B-95E3-C2DAE82FC090}" dt="2019-01-25T18:07:46.409" v="437" actId="2696"/>
        <pc:sldMkLst>
          <pc:docMk/>
          <pc:sldMk cId="488253354" sldId="256"/>
        </pc:sldMkLst>
        <pc:spChg chg="mod">
          <ac:chgData name="Natalia Lichagina" userId="21f4f2b56208a7da" providerId="LiveId" clId="{80A88E5C-089E-3F4B-95E3-C2DAE82FC090}" dt="2019-01-25T17:47:52.696" v="13" actId="20577"/>
          <ac:spMkLst>
            <pc:docMk/>
            <pc:sldMk cId="488253354" sldId="256"/>
            <ac:spMk id="2" creationId="{25D25B8A-90DF-5044-A435-A7F7639B60A3}"/>
          </ac:spMkLst>
        </pc:spChg>
        <pc:spChg chg="mod">
          <ac:chgData name="Natalia Lichagina" userId="21f4f2b56208a7da" providerId="LiveId" clId="{80A88E5C-089E-3F4B-95E3-C2DAE82FC090}" dt="2019-01-25T17:48:04.670" v="21" actId="20577"/>
          <ac:spMkLst>
            <pc:docMk/>
            <pc:sldMk cId="488253354" sldId="256"/>
            <ac:spMk id="3" creationId="{DC99285B-09BF-4C47-872B-E4EAD748B958}"/>
          </ac:spMkLst>
        </pc:spChg>
      </pc:sldChg>
      <pc:sldChg chg="addSp delSp modSp mod setBg">
        <pc:chgData name="Natalia Lichagina" userId="21f4f2b56208a7da" providerId="LiveId" clId="{80A88E5C-089E-3F4B-95E3-C2DAE82FC090}" dt="2019-01-25T18:33:32.756" v="610" actId="1076"/>
        <pc:sldMkLst>
          <pc:docMk/>
          <pc:sldMk cId="1068618459" sldId="259"/>
        </pc:sldMkLst>
        <pc:spChg chg="mod">
          <ac:chgData name="Natalia Lichagina" userId="21f4f2b56208a7da" providerId="LiveId" clId="{80A88E5C-089E-3F4B-95E3-C2DAE82FC090}" dt="2019-01-25T18:26:35.616" v="575" actId="26606"/>
          <ac:spMkLst>
            <pc:docMk/>
            <pc:sldMk cId="1068618459" sldId="259"/>
            <ac:spMk id="2" creationId="{1472CE84-A383-B646-A73D-452F3FDBECAB}"/>
          </ac:spMkLst>
        </pc:spChg>
        <pc:spChg chg="add del mod">
          <ac:chgData name="Natalia Lichagina" userId="21f4f2b56208a7da" providerId="LiveId" clId="{80A88E5C-089E-3F4B-95E3-C2DAE82FC090}" dt="2019-01-25T18:12:44.274" v="469" actId="26606"/>
          <ac:spMkLst>
            <pc:docMk/>
            <pc:sldMk cId="1068618459" sldId="259"/>
            <ac:spMk id="3" creationId="{3AC4DE03-9C92-E747-97CB-BDF270CF9E93}"/>
          </ac:spMkLst>
        </pc:spChg>
        <pc:spChg chg="add del">
          <ac:chgData name="Natalia Lichagina" userId="21f4f2b56208a7da" providerId="LiveId" clId="{80A88E5C-089E-3F4B-95E3-C2DAE82FC090}" dt="2019-01-25T18:26:35.616" v="575" actId="26606"/>
          <ac:spMkLst>
            <pc:docMk/>
            <pc:sldMk cId="1068618459" sldId="259"/>
            <ac:spMk id="8" creationId="{46C2E80F-49A6-4372-B103-219D417A55ED}"/>
          </ac:spMkLst>
        </pc:spChg>
        <pc:spChg chg="add del">
          <ac:chgData name="Natalia Lichagina" userId="21f4f2b56208a7da" providerId="LiveId" clId="{80A88E5C-089E-3F4B-95E3-C2DAE82FC090}" dt="2019-01-25T18:12:31.724" v="467" actId="26606"/>
          <ac:spMkLst>
            <pc:docMk/>
            <pc:sldMk cId="1068618459" sldId="259"/>
            <ac:spMk id="12" creationId="{46C2E80F-49A6-4372-B103-219D417A55ED}"/>
          </ac:spMkLst>
        </pc:spChg>
        <pc:spChg chg="add del">
          <ac:chgData name="Natalia Lichagina" userId="21f4f2b56208a7da" providerId="LiveId" clId="{80A88E5C-089E-3F4B-95E3-C2DAE82FC090}" dt="2019-01-25T18:26:30.898" v="572" actId="26606"/>
          <ac:spMkLst>
            <pc:docMk/>
            <pc:sldMk cId="1068618459" sldId="259"/>
            <ac:spMk id="13" creationId="{46C2E80F-49A6-4372-B103-219D417A55ED}"/>
          </ac:spMkLst>
        </pc:spChg>
        <pc:spChg chg="add del">
          <ac:chgData name="Natalia Lichagina" userId="21f4f2b56208a7da" providerId="LiveId" clId="{80A88E5C-089E-3F4B-95E3-C2DAE82FC090}" dt="2019-01-25T18:22:05.538" v="513" actId="26606"/>
          <ac:spMkLst>
            <pc:docMk/>
            <pc:sldMk cId="1068618459" sldId="259"/>
            <ac:spMk id="14" creationId="{73DE2CFE-42F2-48F0-8706-5264E012B10C}"/>
          </ac:spMkLst>
        </pc:spChg>
        <pc:spChg chg="add">
          <ac:chgData name="Natalia Lichagina" userId="21f4f2b56208a7da" providerId="LiveId" clId="{80A88E5C-089E-3F4B-95E3-C2DAE82FC090}" dt="2019-01-25T18:22:08.619" v="514"/>
          <ac:spMkLst>
            <pc:docMk/>
            <pc:sldMk cId="1068618459" sldId="259"/>
            <ac:spMk id="15" creationId="{30DA3E2E-9EC1-6F47-9FE6-BB72AB31B555}"/>
          </ac:spMkLst>
        </pc:spChg>
        <pc:spChg chg="add del">
          <ac:chgData name="Natalia Lichagina" userId="21f4f2b56208a7da" providerId="LiveId" clId="{80A88E5C-089E-3F4B-95E3-C2DAE82FC090}" dt="2019-01-25T18:10:52.322" v="459" actId="26606"/>
          <ac:spMkLst>
            <pc:docMk/>
            <pc:sldMk cId="1068618459" sldId="259"/>
            <ac:spMk id="17" creationId="{DB66F6E8-4D4A-4907-940A-774703A2D0FE}"/>
          </ac:spMkLst>
        </pc:spChg>
        <pc:spChg chg="add del">
          <ac:chgData name="Natalia Lichagina" userId="21f4f2b56208a7da" providerId="LiveId" clId="{80A88E5C-089E-3F4B-95E3-C2DAE82FC090}" dt="2019-01-25T18:26:35.603" v="574" actId="26606"/>
          <ac:spMkLst>
            <pc:docMk/>
            <pc:sldMk cId="1068618459" sldId="259"/>
            <ac:spMk id="18" creationId="{33B1EE1F-6738-485F-A620-2602F7683DFB}"/>
          </ac:spMkLst>
        </pc:spChg>
        <pc:spChg chg="add del">
          <ac:chgData name="Natalia Lichagina" userId="21f4f2b56208a7da" providerId="LiveId" clId="{80A88E5C-089E-3F4B-95E3-C2DAE82FC090}" dt="2019-01-25T18:10:52.322" v="459" actId="26606"/>
          <ac:spMkLst>
            <pc:docMk/>
            <pc:sldMk cId="1068618459" sldId="259"/>
            <ac:spMk id="19" creationId="{8F1F5A56-E82B-4FD5-9025-B72896FFBB6D}"/>
          </ac:spMkLst>
        </pc:spChg>
        <pc:spChg chg="add del">
          <ac:chgData name="Natalia Lichagina" userId="21f4f2b56208a7da" providerId="LiveId" clId="{80A88E5C-089E-3F4B-95E3-C2DAE82FC090}" dt="2019-01-25T18:10:54.918" v="461" actId="26606"/>
          <ac:spMkLst>
            <pc:docMk/>
            <pc:sldMk cId="1068618459" sldId="259"/>
            <ac:spMk id="21" creationId="{42A5316D-ED2F-4F89-B4B4-8D9240B1A348}"/>
          </ac:spMkLst>
        </pc:spChg>
        <pc:spChg chg="add">
          <ac:chgData name="Natalia Lichagina" userId="21f4f2b56208a7da" providerId="LiveId" clId="{80A88E5C-089E-3F4B-95E3-C2DAE82FC090}" dt="2019-01-25T18:26:35.616" v="575" actId="26606"/>
          <ac:spMkLst>
            <pc:docMk/>
            <pc:sldMk cId="1068618459" sldId="259"/>
            <ac:spMk id="22" creationId="{46C2E80F-49A6-4372-B103-219D417A55ED}"/>
          </ac:spMkLst>
        </pc:spChg>
        <pc:spChg chg="add del">
          <ac:chgData name="Natalia Lichagina" userId="21f4f2b56208a7da" providerId="LiveId" clId="{80A88E5C-089E-3F4B-95E3-C2DAE82FC090}" dt="2019-01-25T18:11:09.622" v="463" actId="26606"/>
          <ac:spMkLst>
            <pc:docMk/>
            <pc:sldMk cId="1068618459" sldId="259"/>
            <ac:spMk id="23" creationId="{46C2E80F-49A6-4372-B103-219D417A55ED}"/>
          </ac:spMkLst>
        </pc:spChg>
        <pc:graphicFrameChg chg="add del mod modGraphic">
          <ac:chgData name="Natalia Lichagina" userId="21f4f2b56208a7da" providerId="LiveId" clId="{80A88E5C-089E-3F4B-95E3-C2DAE82FC090}" dt="2019-01-25T18:12:31.724" v="467" actId="26606"/>
          <ac:graphicFrameMkLst>
            <pc:docMk/>
            <pc:sldMk cId="1068618459" sldId="259"/>
            <ac:graphicFrameMk id="7" creationId="{071379CB-9FC5-4916-B3E7-F6ABD07CAFFE}"/>
          </ac:graphicFrameMkLst>
        </pc:graphicFrameChg>
        <pc:graphicFrameChg chg="add mod modGraphic">
          <ac:chgData name="Natalia Lichagina" userId="21f4f2b56208a7da" providerId="LiveId" clId="{80A88E5C-089E-3F4B-95E3-C2DAE82FC090}" dt="2019-01-25T18:30:45.144" v="599" actId="113"/>
          <ac:graphicFrameMkLst>
            <pc:docMk/>
            <pc:sldMk cId="1068618459" sldId="259"/>
            <ac:graphicFrameMk id="9" creationId="{22EC3789-260A-46CC-A923-CBA8F0789B04}"/>
          </ac:graphicFrameMkLst>
        </pc:graphicFrameChg>
        <pc:picChg chg="mod">
          <ac:chgData name="Natalia Lichagina" userId="21f4f2b56208a7da" providerId="LiveId" clId="{80A88E5C-089E-3F4B-95E3-C2DAE82FC090}" dt="2019-01-25T18:12:32.037" v="468" actId="1035"/>
          <ac:picMkLst>
            <pc:docMk/>
            <pc:sldMk cId="1068618459" sldId="259"/>
            <ac:picMk id="5" creationId="{0CBAE4DA-34CA-7749-966C-31DE7D1F45D8}"/>
          </ac:picMkLst>
        </pc:picChg>
        <pc:picChg chg="add del mod">
          <ac:chgData name="Natalia Lichagina" userId="21f4f2b56208a7da" providerId="LiveId" clId="{80A88E5C-089E-3F4B-95E3-C2DAE82FC090}" dt="2019-01-25T18:22:55.565" v="518" actId="931"/>
          <ac:picMkLst>
            <pc:docMk/>
            <pc:sldMk cId="1068618459" sldId="259"/>
            <ac:picMk id="6" creationId="{0C645628-5271-784C-A6C5-595F9779BD91}"/>
          </ac:picMkLst>
        </pc:picChg>
        <pc:picChg chg="add del mod">
          <ac:chgData name="Natalia Lichagina" userId="21f4f2b56208a7da" providerId="LiveId" clId="{80A88E5C-089E-3F4B-95E3-C2DAE82FC090}" dt="2019-01-25T18:25:19.488" v="564" actId="478"/>
          <ac:picMkLst>
            <pc:docMk/>
            <pc:sldMk cId="1068618459" sldId="259"/>
            <ac:picMk id="11" creationId="{E9977B7F-4309-2C42-AB71-E68398C64E92}"/>
          </ac:picMkLst>
        </pc:picChg>
        <pc:picChg chg="add del mod">
          <ac:chgData name="Natalia Lichagina" userId="21f4f2b56208a7da" providerId="LiveId" clId="{80A88E5C-089E-3F4B-95E3-C2DAE82FC090}" dt="2019-01-25T18:25:43.737" v="570" actId="931"/>
          <ac:picMkLst>
            <pc:docMk/>
            <pc:sldMk cId="1068618459" sldId="259"/>
            <ac:picMk id="16" creationId="{6141244D-99AF-DD40-84E3-2ACC18941CEA}"/>
          </ac:picMkLst>
        </pc:picChg>
        <pc:picChg chg="add mod">
          <ac:chgData name="Natalia Lichagina" userId="21f4f2b56208a7da" providerId="LiveId" clId="{80A88E5C-089E-3F4B-95E3-C2DAE82FC090}" dt="2019-01-25T18:33:32.756" v="610" actId="1076"/>
          <ac:picMkLst>
            <pc:docMk/>
            <pc:sldMk cId="1068618459" sldId="259"/>
            <ac:picMk id="24" creationId="{339F8977-4969-BE40-8DBB-B4A7F79C4C18}"/>
          </ac:picMkLst>
        </pc:picChg>
        <pc:picChg chg="add mod">
          <ac:chgData name="Natalia Lichagina" userId="21f4f2b56208a7da" providerId="LiveId" clId="{80A88E5C-089E-3F4B-95E3-C2DAE82FC090}" dt="2019-01-25T18:33:29.237" v="609" actId="1076"/>
          <ac:picMkLst>
            <pc:docMk/>
            <pc:sldMk cId="1068618459" sldId="259"/>
            <ac:picMk id="25" creationId="{4299868A-0821-2A4F-9AE9-1D6A4F6518E4}"/>
          </ac:picMkLst>
        </pc:picChg>
        <pc:picChg chg="add mod">
          <ac:chgData name="Natalia Lichagina" userId="21f4f2b56208a7da" providerId="LiveId" clId="{80A88E5C-089E-3F4B-95E3-C2DAE82FC090}" dt="2019-01-25T18:33:25.639" v="608" actId="1076"/>
          <ac:picMkLst>
            <pc:docMk/>
            <pc:sldMk cId="1068618459" sldId="259"/>
            <ac:picMk id="26" creationId="{E0C5E2FD-28E8-A74F-B8B2-E7A29867371C}"/>
          </ac:picMkLst>
        </pc:picChg>
        <pc:picChg chg="add mod">
          <ac:chgData name="Natalia Lichagina" userId="21f4f2b56208a7da" providerId="LiveId" clId="{80A88E5C-089E-3F4B-95E3-C2DAE82FC090}" dt="2019-01-25T18:31:39.026" v="603" actId="1076"/>
          <ac:picMkLst>
            <pc:docMk/>
            <pc:sldMk cId="1068618459" sldId="259"/>
            <ac:picMk id="27" creationId="{D3F4B8FD-A1DC-D249-BA12-E03EB1377733}"/>
          </ac:picMkLst>
        </pc:picChg>
        <pc:picChg chg="add mod">
          <ac:chgData name="Natalia Lichagina" userId="21f4f2b56208a7da" providerId="LiveId" clId="{80A88E5C-089E-3F4B-95E3-C2DAE82FC090}" dt="2019-01-25T18:32:08.609" v="607" actId="1076"/>
          <ac:picMkLst>
            <pc:docMk/>
            <pc:sldMk cId="1068618459" sldId="259"/>
            <ac:picMk id="28" creationId="{BDD58A2F-8B1B-AD4F-9DF4-3D335C073548}"/>
          </ac:picMkLst>
        </pc:picChg>
        <pc:cxnChg chg="add del">
          <ac:chgData name="Natalia Lichagina" userId="21f4f2b56208a7da" providerId="LiveId" clId="{80A88E5C-089E-3F4B-95E3-C2DAE82FC090}" dt="2019-01-25T18:26:35.603" v="574" actId="26606"/>
          <ac:cxnSpMkLst>
            <pc:docMk/>
            <pc:sldMk cId="1068618459" sldId="259"/>
            <ac:cxnSpMk id="20" creationId="{ADC544FB-7860-4381-935B-43879C94F627}"/>
          </ac:cxnSpMkLst>
        </pc:cxnChg>
      </pc:sldChg>
      <pc:sldChg chg="del">
        <pc:chgData name="Natalia Lichagina" userId="21f4f2b56208a7da" providerId="LiveId" clId="{80A88E5C-089E-3F4B-95E3-C2DAE82FC090}" dt="2019-01-25T18:06:28.153" v="318" actId="2696"/>
        <pc:sldMkLst>
          <pc:docMk/>
          <pc:sldMk cId="3825917436" sldId="261"/>
        </pc:sldMkLst>
      </pc:sldChg>
      <pc:sldChg chg="del">
        <pc:chgData name="Natalia Lichagina" userId="21f4f2b56208a7da" providerId="LiveId" clId="{80A88E5C-089E-3F4B-95E3-C2DAE82FC090}" dt="2019-01-25T18:06:28.188" v="320" actId="2696"/>
        <pc:sldMkLst>
          <pc:docMk/>
          <pc:sldMk cId="737465394" sldId="262"/>
        </pc:sldMkLst>
      </pc:sldChg>
      <pc:sldChg chg="del">
        <pc:chgData name="Natalia Lichagina" userId="21f4f2b56208a7da" providerId="LiveId" clId="{80A88E5C-089E-3F4B-95E3-C2DAE82FC090}" dt="2019-01-25T18:06:28.193" v="321" actId="2696"/>
        <pc:sldMkLst>
          <pc:docMk/>
          <pc:sldMk cId="3648604306" sldId="263"/>
        </pc:sldMkLst>
      </pc:sldChg>
      <pc:sldChg chg="del">
        <pc:chgData name="Natalia Lichagina" userId="21f4f2b56208a7da" providerId="LiveId" clId="{80A88E5C-089E-3F4B-95E3-C2DAE82FC090}" dt="2019-01-25T18:06:28.152" v="317" actId="2696"/>
        <pc:sldMkLst>
          <pc:docMk/>
          <pc:sldMk cId="446840902" sldId="264"/>
        </pc:sldMkLst>
      </pc:sldChg>
      <pc:sldChg chg="del">
        <pc:chgData name="Natalia Lichagina" userId="21f4f2b56208a7da" providerId="LiveId" clId="{80A88E5C-089E-3F4B-95E3-C2DAE82FC090}" dt="2019-01-25T18:06:28.168" v="319" actId="2696"/>
        <pc:sldMkLst>
          <pc:docMk/>
          <pc:sldMk cId="238626233" sldId="265"/>
        </pc:sldMkLst>
      </pc:sldChg>
      <pc:sldChg chg="addSp delSp modSp add mod setBg">
        <pc:chgData name="Natalia Lichagina" userId="21f4f2b56208a7da" providerId="LiveId" clId="{80A88E5C-089E-3F4B-95E3-C2DAE82FC090}" dt="2019-01-25T18:08:19.239" v="441" actId="26606"/>
        <pc:sldMkLst>
          <pc:docMk/>
          <pc:sldMk cId="1808137675" sldId="266"/>
        </pc:sldMkLst>
        <pc:spChg chg="mod">
          <ac:chgData name="Natalia Lichagina" userId="21f4f2b56208a7da" providerId="LiveId" clId="{80A88E5C-089E-3F4B-95E3-C2DAE82FC090}" dt="2019-01-25T18:08:19.239" v="441" actId="26606"/>
          <ac:spMkLst>
            <pc:docMk/>
            <pc:sldMk cId="1808137675" sldId="266"/>
            <ac:spMk id="2" creationId="{1472CE84-A383-B646-A73D-452F3FDBECAB}"/>
          </ac:spMkLst>
        </pc:spChg>
        <pc:spChg chg="del">
          <ac:chgData name="Natalia Lichagina" userId="21f4f2b56208a7da" providerId="LiveId" clId="{80A88E5C-089E-3F4B-95E3-C2DAE82FC090}" dt="2019-01-25T17:49:05.068" v="23" actId="478"/>
          <ac:spMkLst>
            <pc:docMk/>
            <pc:sldMk cId="1808137675" sldId="266"/>
            <ac:spMk id="9" creationId="{1780F08F-481E-9942-A7E1-F10520937D89}"/>
          </ac:spMkLst>
        </pc:spChg>
        <pc:spChg chg="add del">
          <ac:chgData name="Natalia Lichagina" userId="21f4f2b56208a7da" providerId="LiveId" clId="{80A88E5C-089E-3F4B-95E3-C2DAE82FC090}" dt="2019-01-25T18:08:19.232" v="440" actId="26606"/>
          <ac:spMkLst>
            <pc:docMk/>
            <pc:sldMk cId="1808137675" sldId="266"/>
            <ac:spMk id="10" creationId="{E223798C-12AD-4B0C-A50C-D676347D67CF}"/>
          </ac:spMkLst>
        </pc:spChg>
        <pc:spChg chg="add del">
          <ac:chgData name="Natalia Lichagina" userId="21f4f2b56208a7da" providerId="LiveId" clId="{80A88E5C-089E-3F4B-95E3-C2DAE82FC090}" dt="2019-01-25T18:08:19.232" v="440" actId="26606"/>
          <ac:spMkLst>
            <pc:docMk/>
            <pc:sldMk cId="1808137675" sldId="266"/>
            <ac:spMk id="12" creationId="{16C5FA50-8D52-4617-AF91-5C7B1C8352F1}"/>
          </ac:spMkLst>
        </pc:spChg>
        <pc:spChg chg="del">
          <ac:chgData name="Natalia Lichagina" userId="21f4f2b56208a7da" providerId="LiveId" clId="{80A88E5C-089E-3F4B-95E3-C2DAE82FC090}" dt="2019-01-25T17:49:05.068" v="23" actId="478"/>
          <ac:spMkLst>
            <pc:docMk/>
            <pc:sldMk cId="1808137675" sldId="266"/>
            <ac:spMk id="14" creationId="{F1D4BF69-9594-B145-A262-A5D3A221E8B3}"/>
          </ac:spMkLst>
        </pc:spChg>
        <pc:spChg chg="del">
          <ac:chgData name="Natalia Lichagina" userId="21f4f2b56208a7da" providerId="LiveId" clId="{80A88E5C-089E-3F4B-95E3-C2DAE82FC090}" dt="2019-01-25T17:49:05.068" v="23" actId="478"/>
          <ac:spMkLst>
            <pc:docMk/>
            <pc:sldMk cId="1808137675" sldId="266"/>
            <ac:spMk id="15" creationId="{50BBD2ED-A839-544B-BFD7-A68B1BC3DC48}"/>
          </ac:spMkLst>
        </pc:spChg>
        <pc:spChg chg="add">
          <ac:chgData name="Natalia Lichagina" userId="21f4f2b56208a7da" providerId="LiveId" clId="{80A88E5C-089E-3F4B-95E3-C2DAE82FC090}" dt="2019-01-25T18:08:19.239" v="441" actId="26606"/>
          <ac:spMkLst>
            <pc:docMk/>
            <pc:sldMk cId="1808137675" sldId="266"/>
            <ac:spMk id="16" creationId="{BEE73255-8084-4DF9-BB0B-15EAC92E2CB9}"/>
          </ac:spMkLst>
        </pc:spChg>
        <pc:spChg chg="add">
          <ac:chgData name="Natalia Lichagina" userId="21f4f2b56208a7da" providerId="LiveId" clId="{80A88E5C-089E-3F4B-95E3-C2DAE82FC090}" dt="2019-01-25T18:08:19.239" v="441" actId="26606"/>
          <ac:spMkLst>
            <pc:docMk/>
            <pc:sldMk cId="1808137675" sldId="266"/>
            <ac:spMk id="18" creationId="{67048353-8981-459A-9BC6-9711CE462E06}"/>
          </ac:spMkLst>
        </pc:spChg>
        <pc:picChg chg="del">
          <ac:chgData name="Natalia Lichagina" userId="21f4f2b56208a7da" providerId="LiveId" clId="{80A88E5C-089E-3F4B-95E3-C2DAE82FC090}" dt="2019-01-25T17:49:05.068" v="23" actId="478"/>
          <ac:picMkLst>
            <pc:docMk/>
            <pc:sldMk cId="1808137675" sldId="266"/>
            <ac:picMk id="3" creationId="{C4F78F9B-0DE8-8F4D-A18A-2D4F43B6EBF4}"/>
          </ac:picMkLst>
        </pc:picChg>
        <pc:picChg chg="mod ord">
          <ac:chgData name="Natalia Lichagina" userId="21f4f2b56208a7da" providerId="LiveId" clId="{80A88E5C-089E-3F4B-95E3-C2DAE82FC090}" dt="2019-01-25T18:08:19.239" v="441" actId="26606"/>
          <ac:picMkLst>
            <pc:docMk/>
            <pc:sldMk cId="1808137675" sldId="266"/>
            <ac:picMk id="5" creationId="{0CBAE4DA-34CA-7749-966C-31DE7D1F45D8}"/>
          </ac:picMkLst>
        </pc:picChg>
        <pc:picChg chg="del">
          <ac:chgData name="Natalia Lichagina" userId="21f4f2b56208a7da" providerId="LiveId" clId="{80A88E5C-089E-3F4B-95E3-C2DAE82FC090}" dt="2019-01-25T17:49:05.068" v="23" actId="478"/>
          <ac:picMkLst>
            <pc:docMk/>
            <pc:sldMk cId="1808137675" sldId="266"/>
            <ac:picMk id="6" creationId="{F36D9E52-B28A-2249-A367-729197CF0EBF}"/>
          </ac:picMkLst>
        </pc:picChg>
        <pc:picChg chg="add mod">
          <ac:chgData name="Natalia Lichagina" userId="21f4f2b56208a7da" providerId="LiveId" clId="{80A88E5C-089E-3F4B-95E3-C2DAE82FC090}" dt="2019-01-25T18:08:19.239" v="441" actId="26606"/>
          <ac:picMkLst>
            <pc:docMk/>
            <pc:sldMk cId="1808137675" sldId="266"/>
            <ac:picMk id="7" creationId="{252AC761-4A73-094A-9407-17E3BBAAFE28}"/>
          </ac:picMkLst>
        </pc:picChg>
        <pc:picChg chg="del">
          <ac:chgData name="Natalia Lichagina" userId="21f4f2b56208a7da" providerId="LiveId" clId="{80A88E5C-089E-3F4B-95E3-C2DAE82FC090}" dt="2019-01-25T17:49:05.068" v="23" actId="478"/>
          <ac:picMkLst>
            <pc:docMk/>
            <pc:sldMk cId="1808137675" sldId="266"/>
            <ac:picMk id="17" creationId="{FA93D6A1-FDCE-4044-A77E-33CD5F7559C0}"/>
          </ac:picMkLst>
        </pc:picChg>
      </pc:sldChg>
      <pc:sldChg chg="addSp delSp modSp add mod setBg delDesignElem">
        <pc:chgData name="Natalia Lichagina" userId="21f4f2b56208a7da" providerId="LiveId" clId="{80A88E5C-089E-3F4B-95E3-C2DAE82FC090}" dt="2019-01-25T18:01:39.830" v="172" actId="403"/>
        <pc:sldMkLst>
          <pc:docMk/>
          <pc:sldMk cId="2512425731" sldId="267"/>
        </pc:sldMkLst>
        <pc:spChg chg="mod">
          <ac:chgData name="Natalia Lichagina" userId="21f4f2b56208a7da" providerId="LiveId" clId="{80A88E5C-089E-3F4B-95E3-C2DAE82FC090}" dt="2019-01-25T17:55:39.029" v="155" actId="113"/>
          <ac:spMkLst>
            <pc:docMk/>
            <pc:sldMk cId="2512425731" sldId="267"/>
            <ac:spMk id="2" creationId="{25D25B8A-90DF-5044-A435-A7F7639B60A3}"/>
          </ac:spMkLst>
        </pc:spChg>
        <pc:spChg chg="mod">
          <ac:chgData name="Natalia Lichagina" userId="21f4f2b56208a7da" providerId="LiveId" clId="{80A88E5C-089E-3F4B-95E3-C2DAE82FC090}" dt="2019-01-25T18:01:39.830" v="172" actId="403"/>
          <ac:spMkLst>
            <pc:docMk/>
            <pc:sldMk cId="2512425731" sldId="267"/>
            <ac:spMk id="3" creationId="{DC99285B-09BF-4C47-872B-E4EAD748B958}"/>
          </ac:spMkLst>
        </pc:spChg>
        <pc:spChg chg="del">
          <ac:chgData name="Natalia Lichagina" userId="21f4f2b56208a7da" providerId="LiveId" clId="{80A88E5C-089E-3F4B-95E3-C2DAE82FC090}" dt="2019-01-25T17:51:36.728" v="27"/>
          <ac:spMkLst>
            <pc:docMk/>
            <pc:sldMk cId="2512425731" sldId="267"/>
            <ac:spMk id="10" creationId="{C0B27210-D0CA-4654-B3E3-9ABB4F178EA1}"/>
          </ac:spMkLst>
        </pc:spChg>
        <pc:spChg chg="del">
          <ac:chgData name="Natalia Lichagina" userId="21f4f2b56208a7da" providerId="LiveId" clId="{80A88E5C-089E-3F4B-95E3-C2DAE82FC090}" dt="2019-01-25T17:51:36.728" v="27"/>
          <ac:spMkLst>
            <pc:docMk/>
            <pc:sldMk cId="2512425731" sldId="267"/>
            <ac:spMk id="12" creationId="{1DB7C82F-AB7E-4F0C-B829-FA1B9C415180}"/>
          </ac:spMkLst>
        </pc:spChg>
        <pc:spChg chg="add">
          <ac:chgData name="Natalia Lichagina" userId="21f4f2b56208a7da" providerId="LiveId" clId="{80A88E5C-089E-3F4B-95E3-C2DAE82FC090}" dt="2019-01-25T17:54:48.291" v="135" actId="26606"/>
          <ac:spMkLst>
            <pc:docMk/>
            <pc:sldMk cId="2512425731" sldId="267"/>
            <ac:spMk id="13" creationId="{823AC064-BC96-4F32-8AE1-B2FD38754823}"/>
          </ac:spMkLst>
        </pc:spChg>
        <pc:spChg chg="del">
          <ac:chgData name="Natalia Lichagina" userId="21f4f2b56208a7da" providerId="LiveId" clId="{80A88E5C-089E-3F4B-95E3-C2DAE82FC090}" dt="2019-01-25T17:51:36.728" v="27"/>
          <ac:spMkLst>
            <pc:docMk/>
            <pc:sldMk cId="2512425731" sldId="267"/>
            <ac:spMk id="14" creationId="{70B66945-4967-4040-926D-DCA44313CDAB}"/>
          </ac:spMkLst>
        </pc:spChg>
        <pc:picChg chg="mod ord">
          <ac:chgData name="Natalia Lichagina" userId="21f4f2b56208a7da" providerId="LiveId" clId="{80A88E5C-089E-3F4B-95E3-C2DAE82FC090}" dt="2019-01-25T17:54:48.291" v="135" actId="26606"/>
          <ac:picMkLst>
            <pc:docMk/>
            <pc:sldMk cId="2512425731" sldId="267"/>
            <ac:picMk id="5" creationId="{7C7211D7-9CEC-E84B-9148-488B3022DBA5}"/>
          </ac:picMkLst>
        </pc:picChg>
        <pc:picChg chg="add mod">
          <ac:chgData name="Natalia Lichagina" userId="21f4f2b56208a7da" providerId="LiveId" clId="{80A88E5C-089E-3F4B-95E3-C2DAE82FC090}" dt="2019-01-25T17:54:48.291" v="135" actId="26606"/>
          <ac:picMkLst>
            <pc:docMk/>
            <pc:sldMk cId="2512425731" sldId="267"/>
            <ac:picMk id="6" creationId="{2074850C-1D18-6D49-A8B3-90D0288D9552}"/>
          </ac:picMkLst>
        </pc:picChg>
        <pc:cxnChg chg="add">
          <ac:chgData name="Natalia Lichagina" userId="21f4f2b56208a7da" providerId="LiveId" clId="{80A88E5C-089E-3F4B-95E3-C2DAE82FC090}" dt="2019-01-25T17:54:48.291" v="135" actId="26606"/>
          <ac:cxnSpMkLst>
            <pc:docMk/>
            <pc:sldMk cId="2512425731" sldId="267"/>
            <ac:cxnSpMk id="11" creationId="{DB146403-F3D6-484B-B2ED-97F9565D0370}"/>
          </ac:cxnSpMkLst>
        </pc:cxnChg>
        <pc:cxnChg chg="add">
          <ac:chgData name="Natalia Lichagina" userId="21f4f2b56208a7da" providerId="LiveId" clId="{80A88E5C-089E-3F4B-95E3-C2DAE82FC090}" dt="2019-01-25T17:54:48.291" v="135" actId="26606"/>
          <ac:cxnSpMkLst>
            <pc:docMk/>
            <pc:sldMk cId="2512425731" sldId="267"/>
            <ac:cxnSpMk id="15" creationId="{7E7C77BC-7138-40B1-A15B-20F57A494629}"/>
          </ac:cxnSpMkLst>
        </pc:cxnChg>
      </pc:sldChg>
      <pc:sldChg chg="add del">
        <pc:chgData name="Natalia Lichagina" userId="21f4f2b56208a7da" providerId="LiveId" clId="{80A88E5C-089E-3F4B-95E3-C2DAE82FC090}" dt="2019-01-25T18:09:12.005" v="443" actId="2696"/>
        <pc:sldMkLst>
          <pc:docMk/>
          <pc:sldMk cId="68054367" sldId="268"/>
        </pc:sldMkLst>
      </pc:sldChg>
      <pc:sldChg chg="addSp delSp modSp add mod setBg delDesignElem">
        <pc:chgData name="Natalia Lichagina" userId="21f4f2b56208a7da" providerId="LiveId" clId="{80A88E5C-089E-3F4B-95E3-C2DAE82FC090}" dt="2019-01-25T18:19:43.003" v="503" actId="26606"/>
        <pc:sldMkLst>
          <pc:docMk/>
          <pc:sldMk cId="3890890215" sldId="268"/>
        </pc:sldMkLst>
        <pc:spChg chg="mod">
          <ac:chgData name="Natalia Lichagina" userId="21f4f2b56208a7da" providerId="LiveId" clId="{80A88E5C-089E-3F4B-95E3-C2DAE82FC090}" dt="2019-01-25T18:19:43.003" v="503" actId="26606"/>
          <ac:spMkLst>
            <pc:docMk/>
            <pc:sldMk cId="3890890215" sldId="268"/>
            <ac:spMk id="2" creationId="{1472CE84-A383-B646-A73D-452F3FDBECAB}"/>
          </ac:spMkLst>
        </pc:spChg>
        <pc:spChg chg="add">
          <ac:chgData name="Natalia Lichagina" userId="21f4f2b56208a7da" providerId="LiveId" clId="{80A88E5C-089E-3F4B-95E3-C2DAE82FC090}" dt="2019-01-25T18:19:43.003" v="503" actId="26606"/>
          <ac:spMkLst>
            <pc:docMk/>
            <pc:sldMk cId="3890890215" sldId="268"/>
            <ac:spMk id="13" creationId="{823AC064-BC96-4F32-8AE1-B2FD38754823}"/>
          </ac:spMkLst>
        </pc:spChg>
        <pc:spChg chg="del">
          <ac:chgData name="Natalia Lichagina" userId="21f4f2b56208a7da" providerId="LiveId" clId="{80A88E5C-089E-3F4B-95E3-C2DAE82FC090}" dt="2019-01-25T18:09:14.349" v="445"/>
          <ac:spMkLst>
            <pc:docMk/>
            <pc:sldMk cId="3890890215" sldId="268"/>
            <ac:spMk id="16" creationId="{BEE73255-8084-4DF9-BB0B-15EAC92E2CB9}"/>
          </ac:spMkLst>
        </pc:spChg>
        <pc:spChg chg="del">
          <ac:chgData name="Natalia Lichagina" userId="21f4f2b56208a7da" providerId="LiveId" clId="{80A88E5C-089E-3F4B-95E3-C2DAE82FC090}" dt="2019-01-25T18:09:14.349" v="445"/>
          <ac:spMkLst>
            <pc:docMk/>
            <pc:sldMk cId="3890890215" sldId="268"/>
            <ac:spMk id="18" creationId="{67048353-8981-459A-9BC6-9711CE462E06}"/>
          </ac:spMkLst>
        </pc:spChg>
        <pc:picChg chg="add mod ord">
          <ac:chgData name="Natalia Lichagina" userId="21f4f2b56208a7da" providerId="LiveId" clId="{80A88E5C-089E-3F4B-95E3-C2DAE82FC090}" dt="2019-01-25T18:19:43.003" v="503" actId="26606"/>
          <ac:picMkLst>
            <pc:docMk/>
            <pc:sldMk cId="3890890215" sldId="268"/>
            <ac:picMk id="4" creationId="{767B8AF9-5258-EB46-86C9-FF0577F15125}"/>
          </ac:picMkLst>
        </pc:picChg>
        <pc:picChg chg="ord">
          <ac:chgData name="Natalia Lichagina" userId="21f4f2b56208a7da" providerId="LiveId" clId="{80A88E5C-089E-3F4B-95E3-C2DAE82FC090}" dt="2019-01-25T18:19:43.003" v="503" actId="26606"/>
          <ac:picMkLst>
            <pc:docMk/>
            <pc:sldMk cId="3890890215" sldId="268"/>
            <ac:picMk id="5" creationId="{0CBAE4DA-34CA-7749-966C-31DE7D1F45D8}"/>
          </ac:picMkLst>
        </pc:picChg>
        <pc:picChg chg="del">
          <ac:chgData name="Natalia Lichagina" userId="21f4f2b56208a7da" providerId="LiveId" clId="{80A88E5C-089E-3F4B-95E3-C2DAE82FC090}" dt="2019-01-25T18:18:24.446" v="470" actId="478"/>
          <ac:picMkLst>
            <pc:docMk/>
            <pc:sldMk cId="3890890215" sldId="268"/>
            <ac:picMk id="7" creationId="{252AC761-4A73-094A-9407-17E3BBAAFE28}"/>
          </ac:picMkLst>
        </pc:picChg>
        <pc:picChg chg="add mod">
          <ac:chgData name="Natalia Lichagina" userId="21f4f2b56208a7da" providerId="LiveId" clId="{80A88E5C-089E-3F4B-95E3-C2DAE82FC090}" dt="2019-01-25T18:19:43.003" v="503" actId="26606"/>
          <ac:picMkLst>
            <pc:docMk/>
            <pc:sldMk cId="3890890215" sldId="268"/>
            <ac:picMk id="8" creationId="{353EA1A3-F9A6-A84B-9A41-B7A954145230}"/>
          </ac:picMkLst>
        </pc:picChg>
        <pc:cxnChg chg="add">
          <ac:chgData name="Natalia Lichagina" userId="21f4f2b56208a7da" providerId="LiveId" clId="{80A88E5C-089E-3F4B-95E3-C2DAE82FC090}" dt="2019-01-25T18:19:43.003" v="503" actId="26606"/>
          <ac:cxnSpMkLst>
            <pc:docMk/>
            <pc:sldMk cId="3890890215" sldId="268"/>
            <ac:cxnSpMk id="15" creationId="{7E7C77BC-7138-40B1-A15B-20F57A494629}"/>
          </ac:cxnSpMkLst>
        </pc:cxnChg>
        <pc:cxnChg chg="add">
          <ac:chgData name="Natalia Lichagina" userId="21f4f2b56208a7da" providerId="LiveId" clId="{80A88E5C-089E-3F4B-95E3-C2DAE82FC090}" dt="2019-01-25T18:19:43.003" v="503" actId="26606"/>
          <ac:cxnSpMkLst>
            <pc:docMk/>
            <pc:sldMk cId="3890890215" sldId="268"/>
            <ac:cxnSpMk id="17" creationId="{DB146403-F3D6-484B-B2ED-97F9565D0370}"/>
          </ac:cxnSpMkLst>
        </pc:cxnChg>
      </pc:sldChg>
      <pc:sldChg chg="addSp delSp modSp add mod ord setBg delDesignElem">
        <pc:chgData name="Natalia Lichagina" userId="21f4f2b56208a7da" providerId="LiveId" clId="{80A88E5C-089E-3F4B-95E3-C2DAE82FC090}" dt="2019-01-25T19:34:46.452" v="1536" actId="1076"/>
        <pc:sldMkLst>
          <pc:docMk/>
          <pc:sldMk cId="1339973082" sldId="269"/>
        </pc:sldMkLst>
        <pc:spChg chg="mod">
          <ac:chgData name="Natalia Lichagina" userId="21f4f2b56208a7da" providerId="LiveId" clId="{80A88E5C-089E-3F4B-95E3-C2DAE82FC090}" dt="2019-01-25T19:32:53.230" v="1480" actId="26606"/>
          <ac:spMkLst>
            <pc:docMk/>
            <pc:sldMk cId="1339973082" sldId="269"/>
            <ac:spMk id="2" creationId="{1472CE84-A383-B646-A73D-452F3FDBECAB}"/>
          </ac:spMkLst>
        </pc:spChg>
        <pc:spChg chg="add del">
          <ac:chgData name="Natalia Lichagina" userId="21f4f2b56208a7da" providerId="LiveId" clId="{80A88E5C-089E-3F4B-95E3-C2DAE82FC090}" dt="2019-01-25T19:32:41.641" v="1475" actId="26606"/>
          <ac:spMkLst>
            <pc:docMk/>
            <pc:sldMk cId="1339973082" sldId="269"/>
            <ac:spMk id="13" creationId="{823AC064-BC96-4F32-8AE1-B2FD38754823}"/>
          </ac:spMkLst>
        </pc:spChg>
        <pc:spChg chg="del">
          <ac:chgData name="Natalia Lichagina" userId="21f4f2b56208a7da" providerId="LiveId" clId="{80A88E5C-089E-3F4B-95E3-C2DAE82FC090}" dt="2019-01-25T18:09:29.469" v="447"/>
          <ac:spMkLst>
            <pc:docMk/>
            <pc:sldMk cId="1339973082" sldId="269"/>
            <ac:spMk id="16" creationId="{BEE73255-8084-4DF9-BB0B-15EAC92E2CB9}"/>
          </ac:spMkLst>
        </pc:spChg>
        <pc:spChg chg="del">
          <ac:chgData name="Natalia Lichagina" userId="21f4f2b56208a7da" providerId="LiveId" clId="{80A88E5C-089E-3F4B-95E3-C2DAE82FC090}" dt="2019-01-25T18:09:29.469" v="447"/>
          <ac:spMkLst>
            <pc:docMk/>
            <pc:sldMk cId="1339973082" sldId="269"/>
            <ac:spMk id="18" creationId="{67048353-8981-459A-9BC6-9711CE462E06}"/>
          </ac:spMkLst>
        </pc:spChg>
        <pc:spChg chg="add del">
          <ac:chgData name="Natalia Lichagina" userId="21f4f2b56208a7da" providerId="LiveId" clId="{80A88E5C-089E-3F4B-95E3-C2DAE82FC090}" dt="2019-01-25T19:32:44.714" v="1477" actId="26606"/>
          <ac:spMkLst>
            <pc:docMk/>
            <pc:sldMk cId="1339973082" sldId="269"/>
            <ac:spMk id="19" creationId="{DAE885FA-583E-488C-A3B2-2647B84A8162}"/>
          </ac:spMkLst>
        </pc:spChg>
        <pc:spChg chg="add del">
          <ac:chgData name="Natalia Lichagina" userId="21f4f2b56208a7da" providerId="LiveId" clId="{80A88E5C-089E-3F4B-95E3-C2DAE82FC090}" dt="2019-01-25T19:32:44.714" v="1477" actId="26606"/>
          <ac:spMkLst>
            <pc:docMk/>
            <pc:sldMk cId="1339973082" sldId="269"/>
            <ac:spMk id="20" creationId="{87B1CEC7-C2CE-4440-A0F7-0BE6B3AADB72}"/>
          </ac:spMkLst>
        </pc:spChg>
        <pc:spChg chg="add del">
          <ac:chgData name="Natalia Lichagina" userId="21f4f2b56208a7da" providerId="LiveId" clId="{80A88E5C-089E-3F4B-95E3-C2DAE82FC090}" dt="2019-01-25T19:32:44.714" v="1477" actId="26606"/>
          <ac:spMkLst>
            <pc:docMk/>
            <pc:sldMk cId="1339973082" sldId="269"/>
            <ac:spMk id="21" creationId="{7B0DBF0B-D7C2-4F15-94AE-315255824591}"/>
          </ac:spMkLst>
        </pc:spChg>
        <pc:spChg chg="add del">
          <ac:chgData name="Natalia Lichagina" userId="21f4f2b56208a7da" providerId="LiveId" clId="{80A88E5C-089E-3F4B-95E3-C2DAE82FC090}" dt="2019-01-25T19:32:53.199" v="1479" actId="26606"/>
          <ac:spMkLst>
            <pc:docMk/>
            <pc:sldMk cId="1339973082" sldId="269"/>
            <ac:spMk id="24" creationId="{823AC064-BC96-4F32-8AE1-B2FD38754823}"/>
          </ac:spMkLst>
        </pc:spChg>
        <pc:spChg chg="add">
          <ac:chgData name="Natalia Lichagina" userId="21f4f2b56208a7da" providerId="LiveId" clId="{80A88E5C-089E-3F4B-95E3-C2DAE82FC090}" dt="2019-01-25T19:32:53.230" v="1480" actId="26606"/>
          <ac:spMkLst>
            <pc:docMk/>
            <pc:sldMk cId="1339973082" sldId="269"/>
            <ac:spMk id="27" creationId="{823AC064-BC96-4F32-8AE1-B2FD38754823}"/>
          </ac:spMkLst>
        </pc:spChg>
        <pc:picChg chg="add mod modCrop">
          <ac:chgData name="Natalia Lichagina" userId="21f4f2b56208a7da" providerId="LiveId" clId="{80A88E5C-089E-3F4B-95E3-C2DAE82FC090}" dt="2019-01-25T19:34:46.452" v="1536" actId="1076"/>
          <ac:picMkLst>
            <pc:docMk/>
            <pc:sldMk cId="1339973082" sldId="269"/>
            <ac:picMk id="4" creationId="{C716E905-28C3-464E-B802-92DEA2B8B8FE}"/>
          </ac:picMkLst>
        </pc:picChg>
        <pc:picChg chg="ord">
          <ac:chgData name="Natalia Lichagina" userId="21f4f2b56208a7da" providerId="LiveId" clId="{80A88E5C-089E-3F4B-95E3-C2DAE82FC090}" dt="2019-01-25T19:32:53.230" v="1480" actId="26606"/>
          <ac:picMkLst>
            <pc:docMk/>
            <pc:sldMk cId="1339973082" sldId="269"/>
            <ac:picMk id="5" creationId="{0CBAE4DA-34CA-7749-966C-31DE7D1F45D8}"/>
          </ac:picMkLst>
        </pc:picChg>
        <pc:picChg chg="del">
          <ac:chgData name="Natalia Lichagina" userId="21f4f2b56208a7da" providerId="LiveId" clId="{80A88E5C-089E-3F4B-95E3-C2DAE82FC090}" dt="2019-01-25T19:30:21.878" v="1420" actId="478"/>
          <ac:picMkLst>
            <pc:docMk/>
            <pc:sldMk cId="1339973082" sldId="269"/>
            <ac:picMk id="7" creationId="{252AC761-4A73-094A-9407-17E3BBAAFE28}"/>
          </ac:picMkLst>
        </pc:picChg>
        <pc:picChg chg="add mod modCrop">
          <ac:chgData name="Natalia Lichagina" userId="21f4f2b56208a7da" providerId="LiveId" clId="{80A88E5C-089E-3F4B-95E3-C2DAE82FC090}" dt="2019-01-25T19:33:54.803" v="1517" actId="1076"/>
          <ac:picMkLst>
            <pc:docMk/>
            <pc:sldMk cId="1339973082" sldId="269"/>
            <ac:picMk id="8" creationId="{E777681C-08F2-CB43-8EF5-365912344462}"/>
          </ac:picMkLst>
        </pc:picChg>
        <pc:cxnChg chg="add del">
          <ac:chgData name="Natalia Lichagina" userId="21f4f2b56208a7da" providerId="LiveId" clId="{80A88E5C-089E-3F4B-95E3-C2DAE82FC090}" dt="2019-01-25T19:32:41.641" v="1475" actId="26606"/>
          <ac:cxnSpMkLst>
            <pc:docMk/>
            <pc:sldMk cId="1339973082" sldId="269"/>
            <ac:cxnSpMk id="15" creationId="{7E7C77BC-7138-40B1-A15B-20F57A494629}"/>
          </ac:cxnSpMkLst>
        </pc:cxnChg>
        <pc:cxnChg chg="add del">
          <ac:chgData name="Natalia Lichagina" userId="21f4f2b56208a7da" providerId="LiveId" clId="{80A88E5C-089E-3F4B-95E3-C2DAE82FC090}" dt="2019-01-25T19:32:41.641" v="1475" actId="26606"/>
          <ac:cxnSpMkLst>
            <pc:docMk/>
            <pc:sldMk cId="1339973082" sldId="269"/>
            <ac:cxnSpMk id="17" creationId="{DB146403-F3D6-484B-B2ED-97F9565D0370}"/>
          </ac:cxnSpMkLst>
        </pc:cxnChg>
        <pc:cxnChg chg="add del">
          <ac:chgData name="Natalia Lichagina" userId="21f4f2b56208a7da" providerId="LiveId" clId="{80A88E5C-089E-3F4B-95E3-C2DAE82FC090}" dt="2019-01-25T19:32:53.199" v="1479" actId="26606"/>
          <ac:cxnSpMkLst>
            <pc:docMk/>
            <pc:sldMk cId="1339973082" sldId="269"/>
            <ac:cxnSpMk id="23" creationId="{DB146403-F3D6-484B-B2ED-97F9565D0370}"/>
          </ac:cxnSpMkLst>
        </pc:cxnChg>
        <pc:cxnChg chg="add del">
          <ac:chgData name="Natalia Lichagina" userId="21f4f2b56208a7da" providerId="LiveId" clId="{80A88E5C-089E-3F4B-95E3-C2DAE82FC090}" dt="2019-01-25T19:32:53.199" v="1479" actId="26606"/>
          <ac:cxnSpMkLst>
            <pc:docMk/>
            <pc:sldMk cId="1339973082" sldId="269"/>
            <ac:cxnSpMk id="25" creationId="{7E7C77BC-7138-40B1-A15B-20F57A494629}"/>
          </ac:cxnSpMkLst>
        </pc:cxnChg>
        <pc:cxnChg chg="add">
          <ac:chgData name="Natalia Lichagina" userId="21f4f2b56208a7da" providerId="LiveId" clId="{80A88E5C-089E-3F4B-95E3-C2DAE82FC090}" dt="2019-01-25T19:32:53.230" v="1480" actId="26606"/>
          <ac:cxnSpMkLst>
            <pc:docMk/>
            <pc:sldMk cId="1339973082" sldId="269"/>
            <ac:cxnSpMk id="28" creationId="{7E7C77BC-7138-40B1-A15B-20F57A494629}"/>
          </ac:cxnSpMkLst>
        </pc:cxnChg>
        <pc:cxnChg chg="add">
          <ac:chgData name="Natalia Lichagina" userId="21f4f2b56208a7da" providerId="LiveId" clId="{80A88E5C-089E-3F4B-95E3-C2DAE82FC090}" dt="2019-01-25T19:32:53.230" v="1480" actId="26606"/>
          <ac:cxnSpMkLst>
            <pc:docMk/>
            <pc:sldMk cId="1339973082" sldId="269"/>
            <ac:cxnSpMk id="29" creationId="{DB146403-F3D6-484B-B2ED-97F9565D0370}"/>
          </ac:cxnSpMkLst>
        </pc:cxnChg>
      </pc:sldChg>
      <pc:sldChg chg="addSp delSp modSp add mod setBg delDesignElem">
        <pc:chgData name="Natalia Lichagina" userId="21f4f2b56208a7da" providerId="LiveId" clId="{80A88E5C-089E-3F4B-95E3-C2DAE82FC090}" dt="2019-01-25T19:57:06.233" v="2064" actId="1036"/>
        <pc:sldMkLst>
          <pc:docMk/>
          <pc:sldMk cId="2147214742" sldId="270"/>
        </pc:sldMkLst>
        <pc:spChg chg="mod">
          <ac:chgData name="Natalia Lichagina" userId="21f4f2b56208a7da" providerId="LiveId" clId="{80A88E5C-089E-3F4B-95E3-C2DAE82FC090}" dt="2019-01-25T19:52:45.095" v="1921" actId="26606"/>
          <ac:spMkLst>
            <pc:docMk/>
            <pc:sldMk cId="2147214742" sldId="270"/>
            <ac:spMk id="2" creationId="{1472CE84-A383-B646-A73D-452F3FDBECAB}"/>
          </ac:spMkLst>
        </pc:spChg>
        <pc:spChg chg="add mod">
          <ac:chgData name="Natalia Lichagina" userId="21f4f2b56208a7da" providerId="LiveId" clId="{80A88E5C-089E-3F4B-95E3-C2DAE82FC090}" dt="2019-01-25T19:57:06.233" v="2064" actId="1036"/>
          <ac:spMkLst>
            <pc:docMk/>
            <pc:sldMk cId="2147214742" sldId="270"/>
            <ac:spMk id="3" creationId="{35D9BF93-1438-1640-A159-CED41A5AC0D7}"/>
          </ac:spMkLst>
        </pc:spChg>
        <pc:spChg chg="add mod">
          <ac:chgData name="Natalia Lichagina" userId="21f4f2b56208a7da" providerId="LiveId" clId="{80A88E5C-089E-3F4B-95E3-C2DAE82FC090}" dt="2019-01-25T19:56:26.631" v="2031" actId="403"/>
          <ac:spMkLst>
            <pc:docMk/>
            <pc:sldMk cId="2147214742" sldId="270"/>
            <ac:spMk id="4" creationId="{7480C0D9-E4F4-E440-9270-BC00CDC85B97}"/>
          </ac:spMkLst>
        </pc:spChg>
        <pc:spChg chg="add mod">
          <ac:chgData name="Natalia Lichagina" userId="21f4f2b56208a7da" providerId="LiveId" clId="{80A88E5C-089E-3F4B-95E3-C2DAE82FC090}" dt="2019-01-25T19:57:06.233" v="2064" actId="1036"/>
          <ac:spMkLst>
            <pc:docMk/>
            <pc:sldMk cId="2147214742" sldId="270"/>
            <ac:spMk id="8" creationId="{5351468F-5F59-8F44-8C5B-D8809644A04D}"/>
          </ac:spMkLst>
        </pc:spChg>
        <pc:spChg chg="add">
          <ac:chgData name="Natalia Lichagina" userId="21f4f2b56208a7da" providerId="LiveId" clId="{80A88E5C-089E-3F4B-95E3-C2DAE82FC090}" dt="2019-01-25T19:52:45.095" v="1921" actId="26606"/>
          <ac:spMkLst>
            <pc:docMk/>
            <pc:sldMk cId="2147214742" sldId="270"/>
            <ac:spMk id="13" creationId="{823AC064-BC96-4F32-8AE1-B2FD38754823}"/>
          </ac:spMkLst>
        </pc:spChg>
        <pc:spChg chg="add mod">
          <ac:chgData name="Natalia Lichagina" userId="21f4f2b56208a7da" providerId="LiveId" clId="{80A88E5C-089E-3F4B-95E3-C2DAE82FC090}" dt="2019-01-25T19:56:26.631" v="2031" actId="403"/>
          <ac:spMkLst>
            <pc:docMk/>
            <pc:sldMk cId="2147214742" sldId="270"/>
            <ac:spMk id="14" creationId="{947F73AA-1847-E143-9C31-A989FD7AB6D6}"/>
          </ac:spMkLst>
        </pc:spChg>
        <pc:spChg chg="del">
          <ac:chgData name="Natalia Lichagina" userId="21f4f2b56208a7da" providerId="LiveId" clId="{80A88E5C-089E-3F4B-95E3-C2DAE82FC090}" dt="2019-01-25T18:09:29.970" v="449"/>
          <ac:spMkLst>
            <pc:docMk/>
            <pc:sldMk cId="2147214742" sldId="270"/>
            <ac:spMk id="16" creationId="{BEE73255-8084-4DF9-BB0B-15EAC92E2CB9}"/>
          </ac:spMkLst>
        </pc:spChg>
        <pc:spChg chg="del">
          <ac:chgData name="Natalia Lichagina" userId="21f4f2b56208a7da" providerId="LiveId" clId="{80A88E5C-089E-3F4B-95E3-C2DAE82FC090}" dt="2019-01-25T18:09:29.970" v="449"/>
          <ac:spMkLst>
            <pc:docMk/>
            <pc:sldMk cId="2147214742" sldId="270"/>
            <ac:spMk id="18" creationId="{67048353-8981-459A-9BC6-9711CE462E06}"/>
          </ac:spMkLst>
        </pc:spChg>
        <pc:picChg chg="del">
          <ac:chgData name="Natalia Lichagina" userId="21f4f2b56208a7da" providerId="LiveId" clId="{80A88E5C-089E-3F4B-95E3-C2DAE82FC090}" dt="2019-01-25T19:48:08.776" v="1695" actId="478"/>
          <ac:picMkLst>
            <pc:docMk/>
            <pc:sldMk cId="2147214742" sldId="270"/>
            <ac:picMk id="7" creationId="{252AC761-4A73-094A-9407-17E3BBAAFE28}"/>
          </ac:picMkLst>
        </pc:picChg>
        <pc:cxnChg chg="add">
          <ac:chgData name="Natalia Lichagina" userId="21f4f2b56208a7da" providerId="LiveId" clId="{80A88E5C-089E-3F4B-95E3-C2DAE82FC090}" dt="2019-01-25T19:52:45.095" v="1921" actId="26606"/>
          <ac:cxnSpMkLst>
            <pc:docMk/>
            <pc:sldMk cId="2147214742" sldId="270"/>
            <ac:cxnSpMk id="15" creationId="{7E7C77BC-7138-40B1-A15B-20F57A494629}"/>
          </ac:cxnSpMkLst>
        </pc:cxnChg>
        <pc:cxnChg chg="add">
          <ac:chgData name="Natalia Lichagina" userId="21f4f2b56208a7da" providerId="LiveId" clId="{80A88E5C-089E-3F4B-95E3-C2DAE82FC090}" dt="2019-01-25T19:52:45.095" v="1921" actId="26606"/>
          <ac:cxnSpMkLst>
            <pc:docMk/>
            <pc:sldMk cId="2147214742" sldId="270"/>
            <ac:cxnSpMk id="17" creationId="{DB146403-F3D6-484B-B2ED-97F9565D0370}"/>
          </ac:cxnSpMkLst>
        </pc:cxnChg>
      </pc:sldChg>
      <pc:sldChg chg="delSp add del setBg delDesignElem">
        <pc:chgData name="Natalia Lichagina" userId="21f4f2b56208a7da" providerId="LiveId" clId="{80A88E5C-089E-3F4B-95E3-C2DAE82FC090}" dt="2019-01-25T18:26:48.395" v="576" actId="2696"/>
        <pc:sldMkLst>
          <pc:docMk/>
          <pc:sldMk cId="3431841700" sldId="271"/>
        </pc:sldMkLst>
        <pc:spChg chg="del">
          <ac:chgData name="Natalia Lichagina" userId="21f4f2b56208a7da" providerId="LiveId" clId="{80A88E5C-089E-3F4B-95E3-C2DAE82FC090}" dt="2019-01-25T18:20:28.909" v="505"/>
          <ac:spMkLst>
            <pc:docMk/>
            <pc:sldMk cId="3431841700" sldId="271"/>
            <ac:spMk id="8" creationId="{46C2E80F-49A6-4372-B103-219D417A55ED}"/>
          </ac:spMkLst>
        </pc:spChg>
      </pc:sldChg>
      <pc:sldChg chg="addSp delSp modSp add setBg delDesignElem">
        <pc:chgData name="Natalia Lichagina" userId="21f4f2b56208a7da" providerId="LiveId" clId="{80A88E5C-089E-3F4B-95E3-C2DAE82FC090}" dt="2019-01-25T19:11:45.302" v="1199" actId="478"/>
        <pc:sldMkLst>
          <pc:docMk/>
          <pc:sldMk cId="4191439284" sldId="271"/>
        </pc:sldMkLst>
        <pc:spChg chg="mod">
          <ac:chgData name="Natalia Lichagina" userId="21f4f2b56208a7da" providerId="LiveId" clId="{80A88E5C-089E-3F4B-95E3-C2DAE82FC090}" dt="2019-01-25T18:42:36.155" v="665" actId="404"/>
          <ac:spMkLst>
            <pc:docMk/>
            <pc:sldMk cId="4191439284" sldId="271"/>
            <ac:spMk id="2" creationId="{1472CE84-A383-B646-A73D-452F3FDBECAB}"/>
          </ac:spMkLst>
        </pc:spChg>
        <pc:spChg chg="add del mod">
          <ac:chgData name="Natalia Lichagina" userId="21f4f2b56208a7da" providerId="LiveId" clId="{80A88E5C-089E-3F4B-95E3-C2DAE82FC090}" dt="2019-01-25T18:45:50.528" v="681" actId="478"/>
          <ac:spMkLst>
            <pc:docMk/>
            <pc:sldMk cId="4191439284" sldId="271"/>
            <ac:spMk id="3" creationId="{E593B206-87C0-454B-BC4E-AD2B3B4BCC83}"/>
          </ac:spMkLst>
        </pc:spChg>
        <pc:spChg chg="add mod">
          <ac:chgData name="Natalia Lichagina" userId="21f4f2b56208a7da" providerId="LiveId" clId="{80A88E5C-089E-3F4B-95E3-C2DAE82FC090}" dt="2019-01-25T18:51:26.803" v="808" actId="207"/>
          <ac:spMkLst>
            <pc:docMk/>
            <pc:sldMk cId="4191439284" sldId="271"/>
            <ac:spMk id="6" creationId="{E97C4D12-89E0-BE42-9036-C1D86BBA56D7}"/>
          </ac:spMkLst>
        </pc:spChg>
        <pc:spChg chg="add mod">
          <ac:chgData name="Natalia Lichagina" userId="21f4f2b56208a7da" providerId="LiveId" clId="{80A88E5C-089E-3F4B-95E3-C2DAE82FC090}" dt="2019-01-25T19:05:34.849" v="1167" actId="554"/>
          <ac:spMkLst>
            <pc:docMk/>
            <pc:sldMk cId="4191439284" sldId="271"/>
            <ac:spMk id="7" creationId="{6F294E99-4962-F947-AE52-BEAE4C912A8F}"/>
          </ac:spMkLst>
        </pc:spChg>
        <pc:spChg chg="add mod">
          <ac:chgData name="Natalia Lichagina" userId="21f4f2b56208a7da" providerId="LiveId" clId="{80A88E5C-089E-3F4B-95E3-C2DAE82FC090}" dt="2019-01-25T18:59:56.488" v="1065" actId="1076"/>
          <ac:spMkLst>
            <pc:docMk/>
            <pc:sldMk cId="4191439284" sldId="271"/>
            <ac:spMk id="9" creationId="{0D8EB603-2DD4-044E-829F-11BBFEBBE30E}"/>
          </ac:spMkLst>
        </pc:spChg>
        <pc:spChg chg="add del mod">
          <ac:chgData name="Natalia Lichagina" userId="21f4f2b56208a7da" providerId="LiveId" clId="{80A88E5C-089E-3F4B-95E3-C2DAE82FC090}" dt="2019-01-25T18:45:49.008" v="680" actId="478"/>
          <ac:spMkLst>
            <pc:docMk/>
            <pc:sldMk cId="4191439284" sldId="271"/>
            <ac:spMk id="10" creationId="{ED011B5D-425E-3347-9787-04808FD9864D}"/>
          </ac:spMkLst>
        </pc:spChg>
        <pc:spChg chg="add mod">
          <ac:chgData name="Natalia Lichagina" userId="21f4f2b56208a7da" providerId="LiveId" clId="{80A88E5C-089E-3F4B-95E3-C2DAE82FC090}" dt="2019-01-25T18:51:26.803" v="808" actId="207"/>
          <ac:spMkLst>
            <pc:docMk/>
            <pc:sldMk cId="4191439284" sldId="271"/>
            <ac:spMk id="12" creationId="{E9759D9E-7D75-9A4F-9CAC-807A91A01BF4}"/>
          </ac:spMkLst>
        </pc:spChg>
        <pc:spChg chg="del">
          <ac:chgData name="Natalia Lichagina" userId="21f4f2b56208a7da" providerId="LiveId" clId="{80A88E5C-089E-3F4B-95E3-C2DAE82FC090}" dt="2019-01-25T18:36:49.237" v="612"/>
          <ac:spMkLst>
            <pc:docMk/>
            <pc:sldMk cId="4191439284" sldId="271"/>
            <ac:spMk id="13" creationId="{823AC064-BC96-4F32-8AE1-B2FD38754823}"/>
          </ac:spMkLst>
        </pc:spChg>
        <pc:spChg chg="add mod">
          <ac:chgData name="Natalia Lichagina" userId="21f4f2b56208a7da" providerId="LiveId" clId="{80A88E5C-089E-3F4B-95E3-C2DAE82FC090}" dt="2019-01-25T18:51:26.803" v="808" actId="207"/>
          <ac:spMkLst>
            <pc:docMk/>
            <pc:sldMk cId="4191439284" sldId="271"/>
            <ac:spMk id="14" creationId="{3B7BCA95-2DF4-534C-A7B6-5C31A1104913}"/>
          </ac:spMkLst>
        </pc:spChg>
        <pc:spChg chg="add mod">
          <ac:chgData name="Natalia Lichagina" userId="21f4f2b56208a7da" providerId="LiveId" clId="{80A88E5C-089E-3F4B-95E3-C2DAE82FC090}" dt="2019-01-25T18:51:26.803" v="808" actId="207"/>
          <ac:spMkLst>
            <pc:docMk/>
            <pc:sldMk cId="4191439284" sldId="271"/>
            <ac:spMk id="16" creationId="{AA02BE51-752B-5C45-90D1-D45C88CF7D81}"/>
          </ac:spMkLst>
        </pc:spChg>
        <pc:spChg chg="add del mod">
          <ac:chgData name="Natalia Lichagina" userId="21f4f2b56208a7da" providerId="LiveId" clId="{80A88E5C-089E-3F4B-95E3-C2DAE82FC090}" dt="2019-01-25T18:49:13.231" v="740" actId="478"/>
          <ac:spMkLst>
            <pc:docMk/>
            <pc:sldMk cId="4191439284" sldId="271"/>
            <ac:spMk id="18" creationId="{436F9FA2-3CF6-7246-B210-8BE152D7496E}"/>
          </ac:spMkLst>
        </pc:spChg>
        <pc:spChg chg="add mod">
          <ac:chgData name="Natalia Lichagina" userId="21f4f2b56208a7da" providerId="LiveId" clId="{80A88E5C-089E-3F4B-95E3-C2DAE82FC090}" dt="2019-01-25T18:53:54.179" v="903" actId="465"/>
          <ac:spMkLst>
            <pc:docMk/>
            <pc:sldMk cId="4191439284" sldId="271"/>
            <ac:spMk id="19" creationId="{87F087A4-24D2-0D41-A6C8-01283E15BD6A}"/>
          </ac:spMkLst>
        </pc:spChg>
        <pc:spChg chg="add mod">
          <ac:chgData name="Natalia Lichagina" userId="21f4f2b56208a7da" providerId="LiveId" clId="{80A88E5C-089E-3F4B-95E3-C2DAE82FC090}" dt="2019-01-25T18:53:54.179" v="903" actId="465"/>
          <ac:spMkLst>
            <pc:docMk/>
            <pc:sldMk cId="4191439284" sldId="271"/>
            <ac:spMk id="20" creationId="{ED76C448-6AD0-F740-B625-D1589663B2BA}"/>
          </ac:spMkLst>
        </pc:spChg>
        <pc:spChg chg="add mod">
          <ac:chgData name="Natalia Lichagina" userId="21f4f2b56208a7da" providerId="LiveId" clId="{80A88E5C-089E-3F4B-95E3-C2DAE82FC090}" dt="2019-01-25T18:53:54.179" v="903" actId="465"/>
          <ac:spMkLst>
            <pc:docMk/>
            <pc:sldMk cId="4191439284" sldId="271"/>
            <ac:spMk id="21" creationId="{807F3E57-50CD-CD46-94A3-754C58C77D7E}"/>
          </ac:spMkLst>
        </pc:spChg>
        <pc:spChg chg="add mod">
          <ac:chgData name="Natalia Lichagina" userId="21f4f2b56208a7da" providerId="LiveId" clId="{80A88E5C-089E-3F4B-95E3-C2DAE82FC090}" dt="2019-01-25T18:53:54.179" v="903" actId="465"/>
          <ac:spMkLst>
            <pc:docMk/>
            <pc:sldMk cId="4191439284" sldId="271"/>
            <ac:spMk id="22" creationId="{681ECB2D-6D83-4E41-8F69-8E387082B0C9}"/>
          </ac:spMkLst>
        </pc:spChg>
        <pc:spChg chg="add mod">
          <ac:chgData name="Natalia Lichagina" userId="21f4f2b56208a7da" providerId="LiveId" clId="{80A88E5C-089E-3F4B-95E3-C2DAE82FC090}" dt="2019-01-25T18:53:54.179" v="903" actId="465"/>
          <ac:spMkLst>
            <pc:docMk/>
            <pc:sldMk cId="4191439284" sldId="271"/>
            <ac:spMk id="23" creationId="{B10D1E62-54A9-6C46-B161-25218C2B6FB5}"/>
          </ac:spMkLst>
        </pc:spChg>
        <pc:spChg chg="add mod">
          <ac:chgData name="Natalia Lichagina" userId="21f4f2b56208a7da" providerId="LiveId" clId="{80A88E5C-089E-3F4B-95E3-C2DAE82FC090}" dt="2019-01-25T18:53:54.179" v="903" actId="465"/>
          <ac:spMkLst>
            <pc:docMk/>
            <pc:sldMk cId="4191439284" sldId="271"/>
            <ac:spMk id="24" creationId="{2D49BAAA-D657-584F-A87E-CF2E9673BC0F}"/>
          </ac:spMkLst>
        </pc:spChg>
        <pc:spChg chg="add mod">
          <ac:chgData name="Natalia Lichagina" userId="21f4f2b56208a7da" providerId="LiveId" clId="{80A88E5C-089E-3F4B-95E3-C2DAE82FC090}" dt="2019-01-25T18:53:54.179" v="903" actId="465"/>
          <ac:spMkLst>
            <pc:docMk/>
            <pc:sldMk cId="4191439284" sldId="271"/>
            <ac:spMk id="25" creationId="{0AB6A2C5-9308-7149-B93E-F3F4A907B6E8}"/>
          </ac:spMkLst>
        </pc:spChg>
        <pc:spChg chg="add mod">
          <ac:chgData name="Natalia Lichagina" userId="21f4f2b56208a7da" providerId="LiveId" clId="{80A88E5C-089E-3F4B-95E3-C2DAE82FC090}" dt="2019-01-25T19:05:21.841" v="1166" actId="555"/>
          <ac:spMkLst>
            <pc:docMk/>
            <pc:sldMk cId="4191439284" sldId="271"/>
            <ac:spMk id="26" creationId="{AC982341-222E-2D4F-9AFC-FDE116981BE8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27" creationId="{3DA1F8C9-C729-2F4A-9C2B-AF65A2C0DF74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28" creationId="{215D74BB-30C2-C245-9FD0-95E97DC33F53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29" creationId="{9C3427C4-00C4-C54E-8F5C-4204EBFD8EAF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30" creationId="{02434E7B-A936-8542-94B1-4954928E4E04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31" creationId="{B1174687-E734-BD44-B138-4EDC93754F67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32" creationId="{D0A5E024-56D8-9642-A0B2-C9D3C749A32D}"/>
          </ac:spMkLst>
        </pc:spChg>
        <pc:spChg chg="add mod">
          <ac:chgData name="Natalia Lichagina" userId="21f4f2b56208a7da" providerId="LiveId" clId="{80A88E5C-089E-3F4B-95E3-C2DAE82FC090}" dt="2019-01-25T19:00:09.312" v="1066" actId="465"/>
          <ac:spMkLst>
            <pc:docMk/>
            <pc:sldMk cId="4191439284" sldId="271"/>
            <ac:spMk id="33" creationId="{185F06AD-D982-704D-89D3-6F5549B2B46C}"/>
          </ac:spMkLst>
        </pc:spChg>
        <pc:spChg chg="add mod">
          <ac:chgData name="Natalia Lichagina" userId="21f4f2b56208a7da" providerId="LiveId" clId="{80A88E5C-089E-3F4B-95E3-C2DAE82FC090}" dt="2019-01-25T19:00:09.312" v="1066" actId="465"/>
          <ac:spMkLst>
            <pc:docMk/>
            <pc:sldMk cId="4191439284" sldId="271"/>
            <ac:spMk id="34" creationId="{EEF45F40-5C85-234B-A3C1-3C46E40F44F9}"/>
          </ac:spMkLst>
        </pc:spChg>
        <pc:spChg chg="add mod">
          <ac:chgData name="Natalia Lichagina" userId="21f4f2b56208a7da" providerId="LiveId" clId="{80A88E5C-089E-3F4B-95E3-C2DAE82FC090}" dt="2019-01-25T19:00:09.312" v="1066" actId="465"/>
          <ac:spMkLst>
            <pc:docMk/>
            <pc:sldMk cId="4191439284" sldId="271"/>
            <ac:spMk id="35" creationId="{8873F9DB-B34A-314A-A4F8-FDB8BB099BDE}"/>
          </ac:spMkLst>
        </pc:spChg>
        <pc:spChg chg="add mod">
          <ac:chgData name="Natalia Lichagina" userId="21f4f2b56208a7da" providerId="LiveId" clId="{80A88E5C-089E-3F4B-95E3-C2DAE82FC090}" dt="2019-01-25T19:00:09.312" v="1066" actId="465"/>
          <ac:spMkLst>
            <pc:docMk/>
            <pc:sldMk cId="4191439284" sldId="271"/>
            <ac:spMk id="36" creationId="{241D1FE9-A953-A548-9516-D06B7ED27EC2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37" creationId="{76058FDB-4BBF-F649-BAFE-A71A0AD21DD1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38" creationId="{CB174B6B-0B06-994F-B9F3-90E42245E73E}"/>
          </ac:spMkLst>
        </pc:spChg>
        <pc:spChg chg="add del mod">
          <ac:chgData name="Natalia Lichagina" userId="21f4f2b56208a7da" providerId="LiveId" clId="{80A88E5C-089E-3F4B-95E3-C2DAE82FC090}" dt="2019-01-25T19:11:45.302" v="1199" actId="478"/>
          <ac:spMkLst>
            <pc:docMk/>
            <pc:sldMk cId="4191439284" sldId="271"/>
            <ac:spMk id="39" creationId="{E30BAA11-A03A-CC49-B3D8-A7D4765D43BC}"/>
          </ac:spMkLst>
        </pc:spChg>
        <pc:spChg chg="add del mod">
          <ac:chgData name="Natalia Lichagina" userId="21f4f2b56208a7da" providerId="LiveId" clId="{80A88E5C-089E-3F4B-95E3-C2DAE82FC090}" dt="2019-01-25T19:11:45.302" v="1199" actId="478"/>
          <ac:spMkLst>
            <pc:docMk/>
            <pc:sldMk cId="4191439284" sldId="271"/>
            <ac:spMk id="40" creationId="{5045C4E7-9F19-A84F-AAE2-0E1C711E3AE1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41" creationId="{41440512-97A2-8748-8E3C-90FF58B1E539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42" creationId="{C64C51C2-E45E-1B49-B3E6-96233A5E44F0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43" creationId="{2EE62592-DCF8-294C-8DCF-0AA1C18E8AAE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44" creationId="{00F3EE59-89EF-9B4A-A91E-9A38A853936D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45" creationId="{2654E43E-9B6E-C44D-A007-41EDCB457949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46" creationId="{9481073B-7DA3-B042-B287-5409AE7F5B0D}"/>
          </ac:spMkLst>
        </pc:spChg>
        <pc:spChg chg="add del mod">
          <ac:chgData name="Natalia Lichagina" userId="21f4f2b56208a7da" providerId="LiveId" clId="{80A88E5C-089E-3F4B-95E3-C2DAE82FC090}" dt="2019-01-25T19:11:42.246" v="1198" actId="478"/>
          <ac:spMkLst>
            <pc:docMk/>
            <pc:sldMk cId="4191439284" sldId="271"/>
            <ac:spMk id="47" creationId="{EB1E26DC-332B-944F-8703-6DB3D22CA5A9}"/>
          </ac:spMkLst>
        </pc:spChg>
        <pc:picChg chg="del">
          <ac:chgData name="Natalia Lichagina" userId="21f4f2b56208a7da" providerId="LiveId" clId="{80A88E5C-089E-3F4B-95E3-C2DAE82FC090}" dt="2019-01-25T18:37:17.239" v="616" actId="478"/>
          <ac:picMkLst>
            <pc:docMk/>
            <pc:sldMk cId="4191439284" sldId="271"/>
            <ac:picMk id="4" creationId="{767B8AF9-5258-EB46-86C9-FF0577F15125}"/>
          </ac:picMkLst>
        </pc:picChg>
        <pc:picChg chg="mod">
          <ac:chgData name="Natalia Lichagina" userId="21f4f2b56208a7da" providerId="LiveId" clId="{80A88E5C-089E-3F4B-95E3-C2DAE82FC090}" dt="2019-01-25T18:53:37.282" v="902" actId="1036"/>
          <ac:picMkLst>
            <pc:docMk/>
            <pc:sldMk cId="4191439284" sldId="271"/>
            <ac:picMk id="5" creationId="{0CBAE4DA-34CA-7749-966C-31DE7D1F45D8}"/>
          </ac:picMkLst>
        </pc:picChg>
        <pc:picChg chg="del">
          <ac:chgData name="Natalia Lichagina" userId="21f4f2b56208a7da" providerId="LiveId" clId="{80A88E5C-089E-3F4B-95E3-C2DAE82FC090}" dt="2019-01-25T18:37:15.813" v="615" actId="478"/>
          <ac:picMkLst>
            <pc:docMk/>
            <pc:sldMk cId="4191439284" sldId="271"/>
            <ac:picMk id="8" creationId="{353EA1A3-F9A6-A84B-9A41-B7A954145230}"/>
          </ac:picMkLst>
        </pc:picChg>
        <pc:cxnChg chg="del">
          <ac:chgData name="Natalia Lichagina" userId="21f4f2b56208a7da" providerId="LiveId" clId="{80A88E5C-089E-3F4B-95E3-C2DAE82FC090}" dt="2019-01-25T18:36:49.237" v="612"/>
          <ac:cxnSpMkLst>
            <pc:docMk/>
            <pc:sldMk cId="4191439284" sldId="271"/>
            <ac:cxnSpMk id="15" creationId="{7E7C77BC-7138-40B1-A15B-20F57A494629}"/>
          </ac:cxnSpMkLst>
        </pc:cxnChg>
        <pc:cxnChg chg="del">
          <ac:chgData name="Natalia Lichagina" userId="21f4f2b56208a7da" providerId="LiveId" clId="{80A88E5C-089E-3F4B-95E3-C2DAE82FC090}" dt="2019-01-25T18:36:49.237" v="612"/>
          <ac:cxnSpMkLst>
            <pc:docMk/>
            <pc:sldMk cId="4191439284" sldId="271"/>
            <ac:cxnSpMk id="17" creationId="{DB146403-F3D6-484B-B2ED-97F9565D0370}"/>
          </ac:cxnSpMkLst>
        </pc:cxnChg>
      </pc:sldChg>
      <pc:sldChg chg="delSp modSp add">
        <pc:chgData name="Natalia Lichagina" userId="21f4f2b56208a7da" providerId="LiveId" clId="{80A88E5C-089E-3F4B-95E3-C2DAE82FC090}" dt="2019-01-25T19:13:08.799" v="1296" actId="207"/>
        <pc:sldMkLst>
          <pc:docMk/>
          <pc:sldMk cId="480093165" sldId="272"/>
        </pc:sldMkLst>
        <pc:spChg chg="mod">
          <ac:chgData name="Natalia Lichagina" userId="21f4f2b56208a7da" providerId="LiveId" clId="{80A88E5C-089E-3F4B-95E3-C2DAE82FC090}" dt="2019-01-25T19:13:08.799" v="1296" actId="207"/>
          <ac:spMkLst>
            <pc:docMk/>
            <pc:sldMk cId="480093165" sldId="272"/>
            <ac:spMk id="19" creationId="{87F087A4-24D2-0D41-A6C8-01283E15BD6A}"/>
          </ac:spMkLst>
        </pc:spChg>
        <pc:spChg chg="mod">
          <ac:chgData name="Natalia Lichagina" userId="21f4f2b56208a7da" providerId="LiveId" clId="{80A88E5C-089E-3F4B-95E3-C2DAE82FC090}" dt="2019-01-25T19:13:08.799" v="1296" actId="207"/>
          <ac:spMkLst>
            <pc:docMk/>
            <pc:sldMk cId="480093165" sldId="272"/>
            <ac:spMk id="20" creationId="{ED76C448-6AD0-F740-B625-D1589663B2BA}"/>
          </ac:spMkLst>
        </pc:spChg>
        <pc:spChg chg="mod">
          <ac:chgData name="Natalia Lichagina" userId="21f4f2b56208a7da" providerId="LiveId" clId="{80A88E5C-089E-3F4B-95E3-C2DAE82FC090}" dt="2019-01-25T19:13:08.799" v="1296" actId="207"/>
          <ac:spMkLst>
            <pc:docMk/>
            <pc:sldMk cId="480093165" sldId="272"/>
            <ac:spMk id="21" creationId="{807F3E57-50CD-CD46-94A3-754C58C77D7E}"/>
          </ac:spMkLst>
        </pc:spChg>
        <pc:spChg chg="mod">
          <ac:chgData name="Natalia Lichagina" userId="21f4f2b56208a7da" providerId="LiveId" clId="{80A88E5C-089E-3F4B-95E3-C2DAE82FC090}" dt="2019-01-25T19:13:08.799" v="1296" actId="207"/>
          <ac:spMkLst>
            <pc:docMk/>
            <pc:sldMk cId="480093165" sldId="272"/>
            <ac:spMk id="22" creationId="{681ECB2D-6D83-4E41-8F69-8E387082B0C9}"/>
          </ac:spMkLst>
        </pc:spChg>
        <pc:spChg chg="del">
          <ac:chgData name="Natalia Lichagina" userId="21f4f2b56208a7da" providerId="LiveId" clId="{80A88E5C-089E-3F4B-95E3-C2DAE82FC090}" dt="2019-01-25T19:11:51.553" v="1200" actId="478"/>
          <ac:spMkLst>
            <pc:docMk/>
            <pc:sldMk cId="480093165" sldId="272"/>
            <ac:spMk id="30" creationId="{02434E7B-A936-8542-94B1-4954928E4E04}"/>
          </ac:spMkLst>
        </pc:spChg>
        <pc:spChg chg="del">
          <ac:chgData name="Natalia Lichagina" userId="21f4f2b56208a7da" providerId="LiveId" clId="{80A88E5C-089E-3F4B-95E3-C2DAE82FC090}" dt="2019-01-25T19:11:51.553" v="1200" actId="478"/>
          <ac:spMkLst>
            <pc:docMk/>
            <pc:sldMk cId="480093165" sldId="272"/>
            <ac:spMk id="31" creationId="{B1174687-E734-BD44-B138-4EDC93754F67}"/>
          </ac:spMkLst>
        </pc:spChg>
        <pc:spChg chg="del">
          <ac:chgData name="Natalia Lichagina" userId="21f4f2b56208a7da" providerId="LiveId" clId="{80A88E5C-089E-3F4B-95E3-C2DAE82FC090}" dt="2019-01-25T19:11:55.691" v="1201" actId="478"/>
          <ac:spMkLst>
            <pc:docMk/>
            <pc:sldMk cId="480093165" sldId="272"/>
            <ac:spMk id="39" creationId="{E30BAA11-A03A-CC49-B3D8-A7D4765D43BC}"/>
          </ac:spMkLst>
        </pc:spChg>
        <pc:spChg chg="del">
          <ac:chgData name="Natalia Lichagina" userId="21f4f2b56208a7da" providerId="LiveId" clId="{80A88E5C-089E-3F4B-95E3-C2DAE82FC090}" dt="2019-01-25T19:11:55.691" v="1201" actId="478"/>
          <ac:spMkLst>
            <pc:docMk/>
            <pc:sldMk cId="480093165" sldId="272"/>
            <ac:spMk id="40" creationId="{5045C4E7-9F19-A84F-AAE2-0E1C711E3AE1}"/>
          </ac:spMkLst>
        </pc:spChg>
        <pc:spChg chg="del">
          <ac:chgData name="Natalia Lichagina" userId="21f4f2b56208a7da" providerId="LiveId" clId="{80A88E5C-089E-3F4B-95E3-C2DAE82FC090}" dt="2019-01-25T19:11:51.553" v="1200" actId="478"/>
          <ac:spMkLst>
            <pc:docMk/>
            <pc:sldMk cId="480093165" sldId="272"/>
            <ac:spMk id="41" creationId="{41440512-97A2-8748-8E3C-90FF58B1E539}"/>
          </ac:spMkLst>
        </pc:spChg>
        <pc:spChg chg="del">
          <ac:chgData name="Natalia Lichagina" userId="21f4f2b56208a7da" providerId="LiveId" clId="{80A88E5C-089E-3F4B-95E3-C2DAE82FC090}" dt="2019-01-25T19:11:51.553" v="1200" actId="478"/>
          <ac:spMkLst>
            <pc:docMk/>
            <pc:sldMk cId="480093165" sldId="272"/>
            <ac:spMk id="42" creationId="{C64C51C2-E45E-1B49-B3E6-96233A5E44F0}"/>
          </ac:spMkLst>
        </pc:spChg>
        <pc:spChg chg="del">
          <ac:chgData name="Natalia Lichagina" userId="21f4f2b56208a7da" providerId="LiveId" clId="{80A88E5C-089E-3F4B-95E3-C2DAE82FC090}" dt="2019-01-25T19:11:51.553" v="1200" actId="478"/>
          <ac:spMkLst>
            <pc:docMk/>
            <pc:sldMk cId="480093165" sldId="272"/>
            <ac:spMk id="43" creationId="{2EE62592-DCF8-294C-8DCF-0AA1C18E8AAE}"/>
          </ac:spMkLst>
        </pc:spChg>
        <pc:spChg chg="del">
          <ac:chgData name="Natalia Lichagina" userId="21f4f2b56208a7da" providerId="LiveId" clId="{80A88E5C-089E-3F4B-95E3-C2DAE82FC090}" dt="2019-01-25T19:11:51.553" v="1200" actId="478"/>
          <ac:spMkLst>
            <pc:docMk/>
            <pc:sldMk cId="480093165" sldId="272"/>
            <ac:spMk id="44" creationId="{00F3EE59-89EF-9B4A-A91E-9A38A853936D}"/>
          </ac:spMkLst>
        </pc:spChg>
        <pc:spChg chg="del">
          <ac:chgData name="Natalia Lichagina" userId="21f4f2b56208a7da" providerId="LiveId" clId="{80A88E5C-089E-3F4B-95E3-C2DAE82FC090}" dt="2019-01-25T19:11:51.553" v="1200" actId="478"/>
          <ac:spMkLst>
            <pc:docMk/>
            <pc:sldMk cId="480093165" sldId="272"/>
            <ac:spMk id="45" creationId="{2654E43E-9B6E-C44D-A007-41EDCB457949}"/>
          </ac:spMkLst>
        </pc:spChg>
        <pc:spChg chg="del">
          <ac:chgData name="Natalia Lichagina" userId="21f4f2b56208a7da" providerId="LiveId" clId="{80A88E5C-089E-3F4B-95E3-C2DAE82FC090}" dt="2019-01-25T19:11:51.553" v="1200" actId="478"/>
          <ac:spMkLst>
            <pc:docMk/>
            <pc:sldMk cId="480093165" sldId="272"/>
            <ac:spMk id="46" creationId="{9481073B-7DA3-B042-B287-5409AE7F5B0D}"/>
          </ac:spMkLst>
        </pc:spChg>
        <pc:spChg chg="del">
          <ac:chgData name="Natalia Lichagina" userId="21f4f2b56208a7da" providerId="LiveId" clId="{80A88E5C-089E-3F4B-95E3-C2DAE82FC090}" dt="2019-01-25T19:11:51.553" v="1200" actId="478"/>
          <ac:spMkLst>
            <pc:docMk/>
            <pc:sldMk cId="480093165" sldId="272"/>
            <ac:spMk id="47" creationId="{EB1E26DC-332B-944F-8703-6DB3D22CA5A9}"/>
          </ac:spMkLst>
        </pc:spChg>
      </pc:sldChg>
      <pc:sldChg chg="addSp delSp modSp add del">
        <pc:chgData name="Natalia Lichagina" userId="21f4f2b56208a7da" providerId="LiveId" clId="{80A88E5C-089E-3F4B-95E3-C2DAE82FC090}" dt="2019-01-25T18:26:49.420" v="577" actId="2696"/>
        <pc:sldMkLst>
          <pc:docMk/>
          <pc:sldMk cId="3484250053" sldId="272"/>
        </pc:sldMkLst>
        <pc:spChg chg="add mod">
          <ac:chgData name="Natalia Lichagina" userId="21f4f2b56208a7da" providerId="LiveId" clId="{80A88E5C-089E-3F4B-95E3-C2DAE82FC090}" dt="2019-01-25T18:23:57.961" v="535" actId="20577"/>
          <ac:spMkLst>
            <pc:docMk/>
            <pc:sldMk cId="3484250053" sldId="272"/>
            <ac:spMk id="3" creationId="{21D9CAA7-B3A5-9946-9D89-6C89495E10BB}"/>
          </ac:spMkLst>
        </pc:spChg>
        <pc:spChg chg="add mod">
          <ac:chgData name="Natalia Lichagina" userId="21f4f2b56208a7da" providerId="LiveId" clId="{80A88E5C-089E-3F4B-95E3-C2DAE82FC090}" dt="2019-01-25T18:24:10.723" v="556" actId="20577"/>
          <ac:spMkLst>
            <pc:docMk/>
            <pc:sldMk cId="3484250053" sldId="272"/>
            <ac:spMk id="4" creationId="{D52765CE-8CFC-7E46-BF18-8532D5FF7E59}"/>
          </ac:spMkLst>
        </pc:spChg>
        <pc:graphicFrameChg chg="del">
          <ac:chgData name="Natalia Lichagina" userId="21f4f2b56208a7da" providerId="LiveId" clId="{80A88E5C-089E-3F4B-95E3-C2DAE82FC090}" dt="2019-01-25T18:23:53.890" v="527" actId="478"/>
          <ac:graphicFrameMkLst>
            <pc:docMk/>
            <pc:sldMk cId="3484250053" sldId="272"/>
            <ac:graphicFrameMk id="9" creationId="{22EC3789-260A-46CC-A923-CBA8F0789B04}"/>
          </ac:graphicFrameMkLst>
        </pc:graphicFrameChg>
      </pc:sldChg>
      <pc:sldChg chg="addSp delSp modSp add">
        <pc:chgData name="Natalia Lichagina" userId="21f4f2b56208a7da" providerId="LiveId" clId="{80A88E5C-089E-3F4B-95E3-C2DAE82FC090}" dt="2019-01-25T19:18:07.258" v="1309" actId="478"/>
        <pc:sldMkLst>
          <pc:docMk/>
          <pc:sldMk cId="4077300546" sldId="273"/>
        </pc:sldMkLst>
        <pc:spChg chg="del">
          <ac:chgData name="Natalia Lichagina" userId="21f4f2b56208a7da" providerId="LiveId" clId="{80A88E5C-089E-3F4B-95E3-C2DAE82FC090}" dt="2019-01-25T19:14:05.937" v="1297" actId="478"/>
          <ac:spMkLst>
            <pc:docMk/>
            <pc:sldMk cId="4077300546" sldId="273"/>
            <ac:spMk id="19" creationId="{87F087A4-24D2-0D41-A6C8-01283E15BD6A}"/>
          </ac:spMkLst>
        </pc:spChg>
        <pc:spChg chg="del">
          <ac:chgData name="Natalia Lichagina" userId="21f4f2b56208a7da" providerId="LiveId" clId="{80A88E5C-089E-3F4B-95E3-C2DAE82FC090}" dt="2019-01-25T19:14:05.937" v="1297" actId="478"/>
          <ac:spMkLst>
            <pc:docMk/>
            <pc:sldMk cId="4077300546" sldId="273"/>
            <ac:spMk id="20" creationId="{ED76C448-6AD0-F740-B625-D1589663B2BA}"/>
          </ac:spMkLst>
        </pc:spChg>
        <pc:spChg chg="del">
          <ac:chgData name="Natalia Lichagina" userId="21f4f2b56208a7da" providerId="LiveId" clId="{80A88E5C-089E-3F4B-95E3-C2DAE82FC090}" dt="2019-01-25T19:14:05.937" v="1297" actId="478"/>
          <ac:spMkLst>
            <pc:docMk/>
            <pc:sldMk cId="4077300546" sldId="273"/>
            <ac:spMk id="21" creationId="{807F3E57-50CD-CD46-94A3-754C58C77D7E}"/>
          </ac:spMkLst>
        </pc:spChg>
        <pc:spChg chg="del">
          <ac:chgData name="Natalia Lichagina" userId="21f4f2b56208a7da" providerId="LiveId" clId="{80A88E5C-089E-3F4B-95E3-C2DAE82FC090}" dt="2019-01-25T19:14:05.937" v="1297" actId="478"/>
          <ac:spMkLst>
            <pc:docMk/>
            <pc:sldMk cId="4077300546" sldId="273"/>
            <ac:spMk id="22" creationId="{681ECB2D-6D83-4E41-8F69-8E387082B0C9}"/>
          </ac:spMkLst>
        </pc:spChg>
        <pc:spChg chg="mod">
          <ac:chgData name="Natalia Lichagina" userId="21f4f2b56208a7da" providerId="LiveId" clId="{80A88E5C-089E-3F4B-95E3-C2DAE82FC090}" dt="2019-01-25T19:16:48.727" v="1306" actId="207"/>
          <ac:spMkLst>
            <pc:docMk/>
            <pc:sldMk cId="4077300546" sldId="273"/>
            <ac:spMk id="27" creationId="{3DA1F8C9-C729-2F4A-9C2B-AF65A2C0DF74}"/>
          </ac:spMkLst>
        </pc:spChg>
        <pc:spChg chg="mod">
          <ac:chgData name="Natalia Lichagina" userId="21f4f2b56208a7da" providerId="LiveId" clId="{80A88E5C-089E-3F4B-95E3-C2DAE82FC090}" dt="2019-01-25T19:16:26.390" v="1303" actId="108"/>
          <ac:spMkLst>
            <pc:docMk/>
            <pc:sldMk cId="4077300546" sldId="273"/>
            <ac:spMk id="28" creationId="{215D74BB-30C2-C245-9FD0-95E97DC33F53}"/>
          </ac:spMkLst>
        </pc:spChg>
        <pc:spChg chg="mod">
          <ac:chgData name="Natalia Lichagina" userId="21f4f2b56208a7da" providerId="LiveId" clId="{80A88E5C-089E-3F4B-95E3-C2DAE82FC090}" dt="2019-01-25T19:16:29.274" v="1304" actId="108"/>
          <ac:spMkLst>
            <pc:docMk/>
            <pc:sldMk cId="4077300546" sldId="273"/>
            <ac:spMk id="29" creationId="{9C3427C4-00C4-C54E-8F5C-4204EBFD8EAF}"/>
          </ac:spMkLst>
        </pc:spChg>
        <pc:spChg chg="del">
          <ac:chgData name="Natalia Lichagina" userId="21f4f2b56208a7da" providerId="LiveId" clId="{80A88E5C-089E-3F4B-95E3-C2DAE82FC090}" dt="2019-01-25T19:14:47.049" v="1301" actId="478"/>
          <ac:spMkLst>
            <pc:docMk/>
            <pc:sldMk cId="4077300546" sldId="273"/>
            <ac:spMk id="39" creationId="{E30BAA11-A03A-CC49-B3D8-A7D4765D43BC}"/>
          </ac:spMkLst>
        </pc:spChg>
        <pc:spChg chg="del">
          <ac:chgData name="Natalia Lichagina" userId="21f4f2b56208a7da" providerId="LiveId" clId="{80A88E5C-089E-3F4B-95E3-C2DAE82FC090}" dt="2019-01-25T19:14:47.049" v="1301" actId="478"/>
          <ac:spMkLst>
            <pc:docMk/>
            <pc:sldMk cId="4077300546" sldId="273"/>
            <ac:spMk id="40" creationId="{5045C4E7-9F19-A84F-AAE2-0E1C711E3AE1}"/>
          </ac:spMkLst>
        </pc:spChg>
        <pc:spChg chg="del">
          <ac:chgData name="Natalia Lichagina" userId="21f4f2b56208a7da" providerId="LiveId" clId="{80A88E5C-089E-3F4B-95E3-C2DAE82FC090}" dt="2019-01-25T19:18:07.258" v="1309" actId="478"/>
          <ac:spMkLst>
            <pc:docMk/>
            <pc:sldMk cId="4077300546" sldId="273"/>
            <ac:spMk id="47" creationId="{EB1E26DC-332B-944F-8703-6DB3D22CA5A9}"/>
          </ac:spMkLst>
        </pc:spChg>
        <pc:spChg chg="add">
          <ac:chgData name="Natalia Lichagina" userId="21f4f2b56208a7da" providerId="LiveId" clId="{80A88E5C-089E-3F4B-95E3-C2DAE82FC090}" dt="2019-01-25T19:14:13.076" v="1298"/>
          <ac:spMkLst>
            <pc:docMk/>
            <pc:sldMk cId="4077300546" sldId="273"/>
            <ac:spMk id="48" creationId="{4EA3A8B7-F431-D14A-8BAD-7707E79F17EF}"/>
          </ac:spMkLst>
        </pc:spChg>
        <pc:spChg chg="add">
          <ac:chgData name="Natalia Lichagina" userId="21f4f2b56208a7da" providerId="LiveId" clId="{80A88E5C-089E-3F4B-95E3-C2DAE82FC090}" dt="2019-01-25T19:14:13.076" v="1298"/>
          <ac:spMkLst>
            <pc:docMk/>
            <pc:sldMk cId="4077300546" sldId="273"/>
            <ac:spMk id="49" creationId="{B063C2BA-084D-944C-9E64-ECF312A7549E}"/>
          </ac:spMkLst>
        </pc:spChg>
        <pc:spChg chg="add">
          <ac:chgData name="Natalia Lichagina" userId="21f4f2b56208a7da" providerId="LiveId" clId="{80A88E5C-089E-3F4B-95E3-C2DAE82FC090}" dt="2019-01-25T19:14:13.076" v="1298"/>
          <ac:spMkLst>
            <pc:docMk/>
            <pc:sldMk cId="4077300546" sldId="273"/>
            <ac:spMk id="50" creationId="{505F115F-B8CC-5D48-9E74-DEA9104DAF9F}"/>
          </ac:spMkLst>
        </pc:spChg>
        <pc:spChg chg="add">
          <ac:chgData name="Natalia Lichagina" userId="21f4f2b56208a7da" providerId="LiveId" clId="{80A88E5C-089E-3F4B-95E3-C2DAE82FC090}" dt="2019-01-25T19:14:13.076" v="1298"/>
          <ac:spMkLst>
            <pc:docMk/>
            <pc:sldMk cId="4077300546" sldId="273"/>
            <ac:spMk id="51" creationId="{2D0C5EE4-6A38-4D4C-9E6D-9EDE704E9347}"/>
          </ac:spMkLst>
        </pc:spChg>
      </pc:sldChg>
      <pc:sldChg chg="add del">
        <pc:chgData name="Natalia Lichagina" userId="21f4f2b56208a7da" providerId="LiveId" clId="{80A88E5C-089E-3F4B-95E3-C2DAE82FC090}" dt="2019-01-25T19:19:46.255" v="1318" actId="2696"/>
        <pc:sldMkLst>
          <pc:docMk/>
          <pc:sldMk cId="2759363918" sldId="274"/>
        </pc:sldMkLst>
      </pc:sldChg>
      <pc:sldChg chg="add del">
        <pc:chgData name="Natalia Lichagina" userId="21f4f2b56208a7da" providerId="LiveId" clId="{80A88E5C-089E-3F4B-95E3-C2DAE82FC090}" dt="2019-01-25T19:19:46.277" v="1319" actId="2696"/>
        <pc:sldMkLst>
          <pc:docMk/>
          <pc:sldMk cId="212198882" sldId="275"/>
        </pc:sldMkLst>
      </pc:sldChg>
      <pc:sldChg chg="add del">
        <pc:chgData name="Natalia Lichagina" userId="21f4f2b56208a7da" providerId="LiveId" clId="{80A88E5C-089E-3F4B-95E3-C2DAE82FC090}" dt="2019-01-25T19:19:46.298" v="1320" actId="2696"/>
        <pc:sldMkLst>
          <pc:docMk/>
          <pc:sldMk cId="1410738718" sldId="276"/>
        </pc:sldMkLst>
      </pc:sldChg>
      <pc:sldChg chg="add del">
        <pc:chgData name="Natalia Lichagina" userId="21f4f2b56208a7da" providerId="LiveId" clId="{80A88E5C-089E-3F4B-95E3-C2DAE82FC090}" dt="2019-01-25T19:19:46.319" v="1321" actId="2696"/>
        <pc:sldMkLst>
          <pc:docMk/>
          <pc:sldMk cId="3764135998" sldId="277"/>
        </pc:sldMkLst>
      </pc:sldChg>
      <pc:sldChg chg="add del">
        <pc:chgData name="Natalia Lichagina" userId="21f4f2b56208a7da" providerId="LiveId" clId="{80A88E5C-089E-3F4B-95E3-C2DAE82FC090}" dt="2019-01-25T19:19:46.342" v="1322" actId="2696"/>
        <pc:sldMkLst>
          <pc:docMk/>
          <pc:sldMk cId="1286118907" sldId="278"/>
        </pc:sldMkLst>
      </pc:sldChg>
      <pc:sldChg chg="add del">
        <pc:chgData name="Natalia Lichagina" userId="21f4f2b56208a7da" providerId="LiveId" clId="{80A88E5C-089E-3F4B-95E3-C2DAE82FC090}" dt="2019-01-25T19:19:46.363" v="1323" actId="2696"/>
        <pc:sldMkLst>
          <pc:docMk/>
          <pc:sldMk cId="129954498" sldId="279"/>
        </pc:sldMkLst>
      </pc:sldChg>
      <pc:sldChg chg="addSp modSp add ord">
        <pc:chgData name="Natalia Lichagina" userId="21f4f2b56208a7da" providerId="LiveId" clId="{80A88E5C-089E-3F4B-95E3-C2DAE82FC090}" dt="2019-01-25T19:21:45.026" v="1417" actId="465"/>
        <pc:sldMkLst>
          <pc:docMk/>
          <pc:sldMk cId="3866326561" sldId="280"/>
        </pc:sldMkLst>
        <pc:spChg chg="mod">
          <ac:chgData name="Natalia Lichagina" userId="21f4f2b56208a7da" providerId="LiveId" clId="{80A88E5C-089E-3F4B-95E3-C2DAE82FC090}" dt="2019-01-25T19:20:26.177" v="1377" actId="20577"/>
          <ac:spMkLst>
            <pc:docMk/>
            <pc:sldMk cId="3866326561" sldId="280"/>
            <ac:spMk id="2" creationId="{1472CE84-A383-B646-A73D-452F3FDBECAB}"/>
          </ac:spMkLst>
        </pc:spChg>
        <pc:spChg chg="mod">
          <ac:chgData name="Natalia Lichagina" userId="21f4f2b56208a7da" providerId="LiveId" clId="{80A88E5C-089E-3F4B-95E3-C2DAE82FC090}" dt="2019-01-25T19:21:45.026" v="1417" actId="465"/>
          <ac:spMkLst>
            <pc:docMk/>
            <pc:sldMk cId="3866326561" sldId="280"/>
            <ac:spMk id="39" creationId="{E30BAA11-A03A-CC49-B3D8-A7D4765D43BC}"/>
          </ac:spMkLst>
        </pc:spChg>
        <pc:spChg chg="mod">
          <ac:chgData name="Natalia Lichagina" userId="21f4f2b56208a7da" providerId="LiveId" clId="{80A88E5C-089E-3F4B-95E3-C2DAE82FC090}" dt="2019-01-25T19:21:45.026" v="1417" actId="465"/>
          <ac:spMkLst>
            <pc:docMk/>
            <pc:sldMk cId="3866326561" sldId="280"/>
            <ac:spMk id="40" creationId="{5045C4E7-9F19-A84F-AAE2-0E1C711E3AE1}"/>
          </ac:spMkLst>
        </pc:spChg>
        <pc:spChg chg="mod">
          <ac:chgData name="Natalia Lichagina" userId="21f4f2b56208a7da" providerId="LiveId" clId="{80A88E5C-089E-3F4B-95E3-C2DAE82FC090}" dt="2019-01-25T19:21:30.125" v="1416" actId="555"/>
          <ac:spMkLst>
            <pc:docMk/>
            <pc:sldMk cId="3866326561" sldId="280"/>
            <ac:spMk id="44" creationId="{00F3EE59-89EF-9B4A-A91E-9A38A853936D}"/>
          </ac:spMkLst>
        </pc:spChg>
        <pc:spChg chg="add mod">
          <ac:chgData name="Natalia Lichagina" userId="21f4f2b56208a7da" providerId="LiveId" clId="{80A88E5C-089E-3F4B-95E3-C2DAE82FC090}" dt="2019-01-25T19:21:45.026" v="1417" actId="465"/>
          <ac:spMkLst>
            <pc:docMk/>
            <pc:sldMk cId="3866326561" sldId="280"/>
            <ac:spMk id="48" creationId="{81DA8458-B840-F642-BBB1-8DC341200176}"/>
          </ac:spMkLst>
        </pc:spChg>
        <pc:spChg chg="add mod">
          <ac:chgData name="Natalia Lichagina" userId="21f4f2b56208a7da" providerId="LiveId" clId="{80A88E5C-089E-3F4B-95E3-C2DAE82FC090}" dt="2019-01-25T19:21:45.026" v="1417" actId="465"/>
          <ac:spMkLst>
            <pc:docMk/>
            <pc:sldMk cId="3866326561" sldId="280"/>
            <ac:spMk id="49" creationId="{43D549DC-7538-3B4D-ABA9-C3BF6EAEC878}"/>
          </ac:spMkLst>
        </pc:spChg>
        <pc:spChg chg="add mod">
          <ac:chgData name="Natalia Lichagina" userId="21f4f2b56208a7da" providerId="LiveId" clId="{80A88E5C-089E-3F4B-95E3-C2DAE82FC090}" dt="2019-01-25T19:21:45.026" v="1417" actId="465"/>
          <ac:spMkLst>
            <pc:docMk/>
            <pc:sldMk cId="3866326561" sldId="280"/>
            <ac:spMk id="50" creationId="{03C72214-AE8F-754A-A4BD-08FC3695FE71}"/>
          </ac:spMkLst>
        </pc:spChg>
        <pc:spChg chg="add mod">
          <ac:chgData name="Natalia Lichagina" userId="21f4f2b56208a7da" providerId="LiveId" clId="{80A88E5C-089E-3F4B-95E3-C2DAE82FC090}" dt="2019-01-25T19:21:45.026" v="1417" actId="465"/>
          <ac:spMkLst>
            <pc:docMk/>
            <pc:sldMk cId="3866326561" sldId="280"/>
            <ac:spMk id="51" creationId="{069ABE2D-32FD-1340-A21B-1B881EDB59A9}"/>
          </ac:spMkLst>
        </pc:spChg>
      </pc:sldChg>
      <pc:sldChg chg="add del">
        <pc:chgData name="Natalia Lichagina" userId="21f4f2b56208a7da" providerId="LiveId" clId="{80A88E5C-089E-3F4B-95E3-C2DAE82FC090}" dt="2019-01-25T19:19:46.208" v="1316" actId="2696"/>
        <pc:sldMkLst>
          <pc:docMk/>
          <pc:sldMk cId="767308268" sldId="281"/>
        </pc:sldMkLst>
      </pc:sldChg>
      <pc:sldChg chg="add del">
        <pc:chgData name="Natalia Lichagina" userId="21f4f2b56208a7da" providerId="LiveId" clId="{80A88E5C-089E-3F4B-95E3-C2DAE82FC090}" dt="2019-01-25T19:19:46.233" v="1317" actId="2696"/>
        <pc:sldMkLst>
          <pc:docMk/>
          <pc:sldMk cId="4199005972" sldId="282"/>
        </pc:sldMkLst>
      </pc:sldChg>
      <pc:sldChg chg="delSp modSp add">
        <pc:chgData name="Natalia Lichagina" userId="21f4f2b56208a7da" providerId="LiveId" clId="{80A88E5C-089E-3F4B-95E3-C2DAE82FC090}" dt="2019-01-25T19:18:33.934" v="1313" actId="207"/>
        <pc:sldMkLst>
          <pc:docMk/>
          <pc:sldMk cId="3813246609" sldId="283"/>
        </pc:sldMkLst>
        <pc:spChg chg="mod">
          <ac:chgData name="Natalia Lichagina" userId="21f4f2b56208a7da" providerId="LiveId" clId="{80A88E5C-089E-3F4B-95E3-C2DAE82FC090}" dt="2019-01-25T19:17:51.206" v="1308" actId="108"/>
          <ac:spMkLst>
            <pc:docMk/>
            <pc:sldMk cId="3813246609" sldId="283"/>
            <ac:spMk id="25" creationId="{0AB6A2C5-9308-7149-B93E-F3F4A907B6E8}"/>
          </ac:spMkLst>
        </pc:spChg>
        <pc:spChg chg="mod">
          <ac:chgData name="Natalia Lichagina" userId="21f4f2b56208a7da" providerId="LiveId" clId="{80A88E5C-089E-3F4B-95E3-C2DAE82FC090}" dt="2019-01-25T19:18:33.934" v="1313" actId="207"/>
          <ac:spMkLst>
            <pc:docMk/>
            <pc:sldMk cId="3813246609" sldId="283"/>
            <ac:spMk id="46" creationId="{9481073B-7DA3-B042-B287-5409AE7F5B0D}"/>
          </ac:spMkLst>
        </pc:spChg>
        <pc:spChg chg="del">
          <ac:chgData name="Natalia Lichagina" userId="21f4f2b56208a7da" providerId="LiveId" clId="{80A88E5C-089E-3F4B-95E3-C2DAE82FC090}" dt="2019-01-25T19:18:11.295" v="1310" actId="478"/>
          <ac:spMkLst>
            <pc:docMk/>
            <pc:sldMk cId="3813246609" sldId="283"/>
            <ac:spMk id="47" creationId="{EB1E26DC-332B-944F-8703-6DB3D22CA5A9}"/>
          </ac:spMkLst>
        </pc:spChg>
      </pc:sldChg>
      <pc:sldChg chg="addSp modSp add">
        <pc:chgData name="Natalia Lichagina" userId="21f4f2b56208a7da" providerId="LiveId" clId="{80A88E5C-089E-3F4B-95E3-C2DAE82FC090}" dt="2019-01-25T19:51:59.904" v="1920" actId="692"/>
        <pc:sldMkLst>
          <pc:docMk/>
          <pc:sldMk cId="2763641068" sldId="284"/>
        </pc:sldMkLst>
        <pc:spChg chg="mod">
          <ac:chgData name="Natalia Lichagina" userId="21f4f2b56208a7da" providerId="LiveId" clId="{80A88E5C-089E-3F4B-95E3-C2DAE82FC090}" dt="2019-01-25T19:51:59.904" v="1920" actId="692"/>
          <ac:spMkLst>
            <pc:docMk/>
            <pc:sldMk cId="2763641068" sldId="284"/>
            <ac:spMk id="37" creationId="{76058FDB-4BBF-F649-BAFE-A71A0AD21DD1}"/>
          </ac:spMkLst>
        </pc:spChg>
        <pc:spChg chg="add">
          <ac:chgData name="Natalia Lichagina" userId="21f4f2b56208a7da" providerId="LiveId" clId="{80A88E5C-089E-3F4B-95E3-C2DAE82FC090}" dt="2019-01-25T19:19:08.922" v="1315"/>
          <ac:spMkLst>
            <pc:docMk/>
            <pc:sldMk cId="2763641068" sldId="284"/>
            <ac:spMk id="39" creationId="{5233CABC-7BDF-B14C-87F4-CCD21C259EDA}"/>
          </ac:spMkLst>
        </pc:spChg>
        <pc:spChg chg="add">
          <ac:chgData name="Natalia Lichagina" userId="21f4f2b56208a7da" providerId="LiveId" clId="{80A88E5C-089E-3F4B-95E3-C2DAE82FC090}" dt="2019-01-25T19:19:08.922" v="1315"/>
          <ac:spMkLst>
            <pc:docMk/>
            <pc:sldMk cId="2763641068" sldId="284"/>
            <ac:spMk id="40" creationId="{865174DC-1D1F-CB4E-BB0D-92946C34F6FD}"/>
          </ac:spMkLst>
        </pc:spChg>
      </pc:sldChg>
      <pc:sldChg chg="addSp delSp modSp add mod setBg delDesignElem">
        <pc:chgData name="Natalia Lichagina" userId="21f4f2b56208a7da" providerId="LiveId" clId="{80A88E5C-089E-3F4B-95E3-C2DAE82FC090}" dt="2019-01-25T19:44:51.994" v="1693" actId="1076"/>
        <pc:sldMkLst>
          <pc:docMk/>
          <pc:sldMk cId="4287217395" sldId="285"/>
        </pc:sldMkLst>
        <pc:spChg chg="mod">
          <ac:chgData name="Natalia Lichagina" userId="21f4f2b56208a7da" providerId="LiveId" clId="{80A88E5C-089E-3F4B-95E3-C2DAE82FC090}" dt="2019-01-25T19:44:18.698" v="1687" actId="26606"/>
          <ac:spMkLst>
            <pc:docMk/>
            <pc:sldMk cId="4287217395" sldId="285"/>
            <ac:spMk id="2" creationId="{1472CE84-A383-B646-A73D-452F3FDBECAB}"/>
          </ac:spMkLst>
        </pc:spChg>
        <pc:spChg chg="add del">
          <ac:chgData name="Natalia Lichagina" userId="21f4f2b56208a7da" providerId="LiveId" clId="{80A88E5C-089E-3F4B-95E3-C2DAE82FC090}" dt="2019-01-25T19:43:56.084" v="1676" actId="26606"/>
          <ac:spMkLst>
            <pc:docMk/>
            <pc:sldMk cId="4287217395" sldId="285"/>
            <ac:spMk id="11" creationId="{A4AC5506-6312-4701-8D3C-40187889A947}"/>
          </ac:spMkLst>
        </pc:spChg>
        <pc:spChg chg="add del">
          <ac:chgData name="Natalia Lichagina" userId="21f4f2b56208a7da" providerId="LiveId" clId="{80A88E5C-089E-3F4B-95E3-C2DAE82FC090}" dt="2019-01-25T19:43:57.385" v="1678" actId="26606"/>
          <ac:spMkLst>
            <pc:docMk/>
            <pc:sldMk cId="4287217395" sldId="285"/>
            <ac:spMk id="13" creationId="{047C8CCB-F95D-4249-92DD-651249D3535A}"/>
          </ac:spMkLst>
        </pc:spChg>
        <pc:spChg chg="add del">
          <ac:chgData name="Natalia Lichagina" userId="21f4f2b56208a7da" providerId="LiveId" clId="{80A88E5C-089E-3F4B-95E3-C2DAE82FC090}" dt="2019-01-25T19:43:57.385" v="1678" actId="26606"/>
          <ac:spMkLst>
            <pc:docMk/>
            <pc:sldMk cId="4287217395" sldId="285"/>
            <ac:spMk id="14" creationId="{6753252F-4873-4F63-801D-CC719279A7D5}"/>
          </ac:spMkLst>
        </pc:spChg>
        <pc:spChg chg="add del">
          <ac:chgData name="Natalia Lichagina" userId="21f4f2b56208a7da" providerId="LiveId" clId="{80A88E5C-089E-3F4B-95E3-C2DAE82FC090}" dt="2019-01-25T19:44:00.063" v="1680" actId="26606"/>
          <ac:spMkLst>
            <pc:docMk/>
            <pc:sldMk cId="4287217395" sldId="285"/>
            <ac:spMk id="16" creationId="{A4AC5506-6312-4701-8D3C-40187889A947}"/>
          </ac:spMkLst>
        </pc:spChg>
        <pc:spChg chg="add del">
          <ac:chgData name="Natalia Lichagina" userId="21f4f2b56208a7da" providerId="LiveId" clId="{80A88E5C-089E-3F4B-95E3-C2DAE82FC090}" dt="2019-01-25T19:44:15.478" v="1682" actId="26606"/>
          <ac:spMkLst>
            <pc:docMk/>
            <pc:sldMk cId="4287217395" sldId="285"/>
            <ac:spMk id="18" creationId="{6753252F-4873-4F63-801D-CC719279A7D5}"/>
          </ac:spMkLst>
        </pc:spChg>
        <pc:spChg chg="add del">
          <ac:chgData name="Natalia Lichagina" userId="21f4f2b56208a7da" providerId="LiveId" clId="{80A88E5C-089E-3F4B-95E3-C2DAE82FC090}" dt="2019-01-25T19:44:15.478" v="1682" actId="26606"/>
          <ac:spMkLst>
            <pc:docMk/>
            <pc:sldMk cId="4287217395" sldId="285"/>
            <ac:spMk id="19" creationId="{047C8CCB-F95D-4249-92DD-651249D3535A}"/>
          </ac:spMkLst>
        </pc:spChg>
        <pc:spChg chg="add del">
          <ac:chgData name="Natalia Lichagina" userId="21f4f2b56208a7da" providerId="LiveId" clId="{80A88E5C-089E-3F4B-95E3-C2DAE82FC090}" dt="2019-01-25T19:44:17.683" v="1684" actId="26606"/>
          <ac:spMkLst>
            <pc:docMk/>
            <pc:sldMk cId="4287217395" sldId="285"/>
            <ac:spMk id="21" creationId="{823AC064-BC96-4F32-8AE1-B2FD38754823}"/>
          </ac:spMkLst>
        </pc:spChg>
        <pc:spChg chg="add del">
          <ac:chgData name="Natalia Lichagina" userId="21f4f2b56208a7da" providerId="LiveId" clId="{80A88E5C-089E-3F4B-95E3-C2DAE82FC090}" dt="2019-01-25T19:44:18.663" v="1686" actId="26606"/>
          <ac:spMkLst>
            <pc:docMk/>
            <pc:sldMk cId="4287217395" sldId="285"/>
            <ac:spMk id="24" creationId="{A4AC5506-6312-4701-8D3C-40187889A947}"/>
          </ac:spMkLst>
        </pc:spChg>
        <pc:spChg chg="add">
          <ac:chgData name="Natalia Lichagina" userId="21f4f2b56208a7da" providerId="LiveId" clId="{80A88E5C-089E-3F4B-95E3-C2DAE82FC090}" dt="2019-01-25T19:44:18.698" v="1687" actId="26606"/>
          <ac:spMkLst>
            <pc:docMk/>
            <pc:sldMk cId="4287217395" sldId="285"/>
            <ac:spMk id="26" creationId="{823AC064-BC96-4F32-8AE1-B2FD38754823}"/>
          </ac:spMkLst>
        </pc:spChg>
        <pc:spChg chg="del">
          <ac:chgData name="Natalia Lichagina" userId="21f4f2b56208a7da" providerId="LiveId" clId="{80A88E5C-089E-3F4B-95E3-C2DAE82FC090}" dt="2019-01-25T19:40:41.769" v="1538"/>
          <ac:spMkLst>
            <pc:docMk/>
            <pc:sldMk cId="4287217395" sldId="285"/>
            <ac:spMk id="27" creationId="{823AC064-BC96-4F32-8AE1-B2FD38754823}"/>
          </ac:spMkLst>
        </pc:spChg>
        <pc:picChg chg="del">
          <ac:chgData name="Natalia Lichagina" userId="21f4f2b56208a7da" providerId="LiveId" clId="{80A88E5C-089E-3F4B-95E3-C2DAE82FC090}" dt="2019-01-25T19:41:46.918" v="1540" actId="478"/>
          <ac:picMkLst>
            <pc:docMk/>
            <pc:sldMk cId="4287217395" sldId="285"/>
            <ac:picMk id="4" creationId="{C716E905-28C3-464E-B802-92DEA2B8B8FE}"/>
          </ac:picMkLst>
        </pc:picChg>
        <pc:picChg chg="ord">
          <ac:chgData name="Natalia Lichagina" userId="21f4f2b56208a7da" providerId="LiveId" clId="{80A88E5C-089E-3F4B-95E3-C2DAE82FC090}" dt="2019-01-25T19:44:18.698" v="1687" actId="26606"/>
          <ac:picMkLst>
            <pc:docMk/>
            <pc:sldMk cId="4287217395" sldId="285"/>
            <ac:picMk id="5" creationId="{0CBAE4DA-34CA-7749-966C-31DE7D1F45D8}"/>
          </ac:picMkLst>
        </pc:picChg>
        <pc:picChg chg="add mod modCrop">
          <ac:chgData name="Natalia Lichagina" userId="21f4f2b56208a7da" providerId="LiveId" clId="{80A88E5C-089E-3F4B-95E3-C2DAE82FC090}" dt="2019-01-25T19:44:51.994" v="1693" actId="1076"/>
          <ac:picMkLst>
            <pc:docMk/>
            <pc:sldMk cId="4287217395" sldId="285"/>
            <ac:picMk id="6" creationId="{69F0FE7B-6429-3240-8666-79360F14976B}"/>
          </ac:picMkLst>
        </pc:picChg>
        <pc:picChg chg="del">
          <ac:chgData name="Natalia Lichagina" userId="21f4f2b56208a7da" providerId="LiveId" clId="{80A88E5C-089E-3F4B-95E3-C2DAE82FC090}" dt="2019-01-25T19:41:48.294" v="1541" actId="478"/>
          <ac:picMkLst>
            <pc:docMk/>
            <pc:sldMk cId="4287217395" sldId="285"/>
            <ac:picMk id="8" creationId="{E777681C-08F2-CB43-8EF5-365912344462}"/>
          </ac:picMkLst>
        </pc:picChg>
        <pc:cxnChg chg="add del">
          <ac:chgData name="Natalia Lichagina" userId="21f4f2b56208a7da" providerId="LiveId" clId="{80A88E5C-089E-3F4B-95E3-C2DAE82FC090}" dt="2019-01-25T19:44:17.683" v="1684" actId="26606"/>
          <ac:cxnSpMkLst>
            <pc:docMk/>
            <pc:sldMk cId="4287217395" sldId="285"/>
            <ac:cxnSpMk id="22" creationId="{7E7C77BC-7138-40B1-A15B-20F57A494629}"/>
          </ac:cxnSpMkLst>
        </pc:cxnChg>
        <pc:cxnChg chg="del">
          <ac:chgData name="Natalia Lichagina" userId="21f4f2b56208a7da" providerId="LiveId" clId="{80A88E5C-089E-3F4B-95E3-C2DAE82FC090}" dt="2019-01-25T19:40:41.769" v="1538"/>
          <ac:cxnSpMkLst>
            <pc:docMk/>
            <pc:sldMk cId="4287217395" sldId="285"/>
            <ac:cxnSpMk id="28" creationId="{7E7C77BC-7138-40B1-A15B-20F57A494629}"/>
          </ac:cxnSpMkLst>
        </pc:cxnChg>
        <pc:cxnChg chg="del">
          <ac:chgData name="Natalia Lichagina" userId="21f4f2b56208a7da" providerId="LiveId" clId="{80A88E5C-089E-3F4B-95E3-C2DAE82FC090}" dt="2019-01-25T19:40:41.769" v="1538"/>
          <ac:cxnSpMkLst>
            <pc:docMk/>
            <pc:sldMk cId="4287217395" sldId="285"/>
            <ac:cxnSpMk id="29" creationId="{DB146403-F3D6-484B-B2ED-97F9565D0370}"/>
          </ac:cxnSpMkLst>
        </pc:cxnChg>
        <pc:cxnChg chg="add">
          <ac:chgData name="Natalia Lichagina" userId="21f4f2b56208a7da" providerId="LiveId" clId="{80A88E5C-089E-3F4B-95E3-C2DAE82FC090}" dt="2019-01-25T19:44:18.698" v="1687" actId="26606"/>
          <ac:cxnSpMkLst>
            <pc:docMk/>
            <pc:sldMk cId="4287217395" sldId="285"/>
            <ac:cxnSpMk id="30" creationId="{7E7C77BC-7138-40B1-A15B-20F57A494629}"/>
          </ac:cxnSpMkLst>
        </pc:cxnChg>
      </pc:sldChg>
      <pc:sldChg chg="addSp delSp modSp add mod setBg">
        <pc:chgData name="Natalia Lichagina" userId="21f4f2b56208a7da" providerId="LiveId" clId="{80A88E5C-089E-3F4B-95E3-C2DAE82FC090}" dt="2019-01-25T20:11:58.110" v="2474" actId="20577"/>
        <pc:sldMkLst>
          <pc:docMk/>
          <pc:sldMk cId="3220009364" sldId="286"/>
        </pc:sldMkLst>
        <pc:spChg chg="mod">
          <ac:chgData name="Natalia Lichagina" userId="21f4f2b56208a7da" providerId="LiveId" clId="{80A88E5C-089E-3F4B-95E3-C2DAE82FC090}" dt="2019-01-25T20:11:58.110" v="2474" actId="20577"/>
          <ac:spMkLst>
            <pc:docMk/>
            <pc:sldMk cId="3220009364" sldId="286"/>
            <ac:spMk id="2" creationId="{1472CE84-A383-B646-A73D-452F3FDBECAB}"/>
          </ac:spMkLst>
        </pc:spChg>
        <pc:spChg chg="add del">
          <ac:chgData name="Natalia Lichagina" userId="21f4f2b56208a7da" providerId="LiveId" clId="{80A88E5C-089E-3F4B-95E3-C2DAE82FC090}" dt="2019-01-25T20:08:51.359" v="2401" actId="26606"/>
          <ac:spMkLst>
            <pc:docMk/>
            <pc:sldMk cId="3220009364" sldId="286"/>
            <ac:spMk id="10" creationId="{A4AC5506-6312-4701-8D3C-40187889A947}"/>
          </ac:spMkLst>
        </pc:spChg>
        <pc:spChg chg="add del">
          <ac:chgData name="Natalia Lichagina" userId="21f4f2b56208a7da" providerId="LiveId" clId="{80A88E5C-089E-3F4B-95E3-C2DAE82FC090}" dt="2019-01-25T20:08:52.608" v="2403" actId="26606"/>
          <ac:spMkLst>
            <pc:docMk/>
            <pc:sldMk cId="3220009364" sldId="286"/>
            <ac:spMk id="13" creationId="{823AC064-BC96-4F32-8AE1-B2FD38754823}"/>
          </ac:spMkLst>
        </pc:spChg>
        <pc:spChg chg="add">
          <ac:chgData name="Natalia Lichagina" userId="21f4f2b56208a7da" providerId="LiveId" clId="{80A88E5C-089E-3F4B-95E3-C2DAE82FC090}" dt="2019-01-25T20:08:52.677" v="2404" actId="26606"/>
          <ac:spMkLst>
            <pc:docMk/>
            <pc:sldMk cId="3220009364" sldId="286"/>
            <ac:spMk id="15" creationId="{A4AC5506-6312-4701-8D3C-40187889A947}"/>
          </ac:spMkLst>
        </pc:spChg>
        <pc:picChg chg="add mod">
          <ac:chgData name="Natalia Lichagina" userId="21f4f2b56208a7da" providerId="LiveId" clId="{80A88E5C-089E-3F4B-95E3-C2DAE82FC090}" dt="2019-01-25T20:08:52.677" v="2404" actId="26606"/>
          <ac:picMkLst>
            <pc:docMk/>
            <pc:sldMk cId="3220009364" sldId="286"/>
            <ac:picMk id="4" creationId="{8732074B-431A-5645-862F-AD13E69769AC}"/>
          </ac:picMkLst>
        </pc:picChg>
        <pc:picChg chg="ord">
          <ac:chgData name="Natalia Lichagina" userId="21f4f2b56208a7da" providerId="LiveId" clId="{80A88E5C-089E-3F4B-95E3-C2DAE82FC090}" dt="2019-01-25T20:08:52.677" v="2404" actId="26606"/>
          <ac:picMkLst>
            <pc:docMk/>
            <pc:sldMk cId="3220009364" sldId="286"/>
            <ac:picMk id="5" creationId="{0CBAE4DA-34CA-7749-966C-31DE7D1F45D8}"/>
          </ac:picMkLst>
        </pc:picChg>
        <pc:picChg chg="del">
          <ac:chgData name="Natalia Lichagina" userId="21f4f2b56208a7da" providerId="LiveId" clId="{80A88E5C-089E-3F4B-95E3-C2DAE82FC090}" dt="2019-01-25T20:00:23.277" v="2206" actId="478"/>
          <ac:picMkLst>
            <pc:docMk/>
            <pc:sldMk cId="3220009364" sldId="286"/>
            <ac:picMk id="7" creationId="{252AC761-4A73-094A-9407-17E3BBAAFE28}"/>
          </ac:picMkLst>
        </pc:picChg>
        <pc:cxnChg chg="add del">
          <ac:chgData name="Natalia Lichagina" userId="21f4f2b56208a7da" providerId="LiveId" clId="{80A88E5C-089E-3F4B-95E3-C2DAE82FC090}" dt="2019-01-25T20:08:52.608" v="2403" actId="26606"/>
          <ac:cxnSpMkLst>
            <pc:docMk/>
            <pc:sldMk cId="3220009364" sldId="286"/>
            <ac:cxnSpMk id="12" creationId="{7E7C77BC-7138-40B1-A15B-20F57A494629}"/>
          </ac:cxnSpMkLst>
        </pc:cxnChg>
      </pc:sldChg>
      <pc:sldChg chg="addSp delSp modSp add mod setBg">
        <pc:chgData name="Natalia Lichagina" userId="21f4f2b56208a7da" providerId="LiveId" clId="{80A88E5C-089E-3F4B-95E3-C2DAE82FC090}" dt="2019-01-25T20:11:22.188" v="2465" actId="1037"/>
        <pc:sldMkLst>
          <pc:docMk/>
          <pc:sldMk cId="1349583976" sldId="287"/>
        </pc:sldMkLst>
        <pc:spChg chg="mod">
          <ac:chgData name="Natalia Lichagina" userId="21f4f2b56208a7da" providerId="LiveId" clId="{80A88E5C-089E-3F4B-95E3-C2DAE82FC090}" dt="2019-01-25T20:10:58.649" v="2424" actId="404"/>
          <ac:spMkLst>
            <pc:docMk/>
            <pc:sldMk cId="1349583976" sldId="287"/>
            <ac:spMk id="2" creationId="{1472CE84-A383-B646-A73D-452F3FDBECAB}"/>
          </ac:spMkLst>
        </pc:spChg>
        <pc:spChg chg="add del">
          <ac:chgData name="Natalia Lichagina" userId="21f4f2b56208a7da" providerId="LiveId" clId="{80A88E5C-089E-3F4B-95E3-C2DAE82FC090}" dt="2019-01-25T20:09:29.542" v="2407" actId="26606"/>
          <ac:spMkLst>
            <pc:docMk/>
            <pc:sldMk cId="1349583976" sldId="287"/>
            <ac:spMk id="10" creationId="{6753252F-4873-4F63-801D-CC719279A7D5}"/>
          </ac:spMkLst>
        </pc:spChg>
        <pc:spChg chg="add del">
          <ac:chgData name="Natalia Lichagina" userId="21f4f2b56208a7da" providerId="LiveId" clId="{80A88E5C-089E-3F4B-95E3-C2DAE82FC090}" dt="2019-01-25T20:09:29.542" v="2407" actId="26606"/>
          <ac:spMkLst>
            <pc:docMk/>
            <pc:sldMk cId="1349583976" sldId="287"/>
            <ac:spMk id="12" creationId="{047C8CCB-F95D-4249-92DD-651249D3535A}"/>
          </ac:spMkLst>
        </pc:spChg>
        <pc:spChg chg="add del">
          <ac:chgData name="Natalia Lichagina" userId="21f4f2b56208a7da" providerId="LiveId" clId="{80A88E5C-089E-3F4B-95E3-C2DAE82FC090}" dt="2019-01-25T20:09:36.150" v="2409" actId="26606"/>
          <ac:spMkLst>
            <pc:docMk/>
            <pc:sldMk cId="1349583976" sldId="287"/>
            <ac:spMk id="14" creationId="{C18B47EC-880C-488C-A09F-1082C7675DB4}"/>
          </ac:spMkLst>
        </pc:spChg>
        <pc:spChg chg="add del">
          <ac:chgData name="Natalia Lichagina" userId="21f4f2b56208a7da" providerId="LiveId" clId="{80A88E5C-089E-3F4B-95E3-C2DAE82FC090}" dt="2019-01-25T20:09:36.150" v="2409" actId="26606"/>
          <ac:spMkLst>
            <pc:docMk/>
            <pc:sldMk cId="1349583976" sldId="287"/>
            <ac:spMk id="15" creationId="{44BF5144-F7BD-4540-9CFD-700A8426DAFE}"/>
          </ac:spMkLst>
        </pc:spChg>
        <pc:spChg chg="add del">
          <ac:chgData name="Natalia Lichagina" userId="21f4f2b56208a7da" providerId="LiveId" clId="{80A88E5C-089E-3F4B-95E3-C2DAE82FC090}" dt="2019-01-25T20:09:40.219" v="2411" actId="26606"/>
          <ac:spMkLst>
            <pc:docMk/>
            <pc:sldMk cId="1349583976" sldId="287"/>
            <ac:spMk id="17" creationId="{6753252F-4873-4F63-801D-CC719279A7D5}"/>
          </ac:spMkLst>
        </pc:spChg>
        <pc:spChg chg="add del">
          <ac:chgData name="Natalia Lichagina" userId="21f4f2b56208a7da" providerId="LiveId" clId="{80A88E5C-089E-3F4B-95E3-C2DAE82FC090}" dt="2019-01-25T20:09:40.219" v="2411" actId="26606"/>
          <ac:spMkLst>
            <pc:docMk/>
            <pc:sldMk cId="1349583976" sldId="287"/>
            <ac:spMk id="18" creationId="{047C8CCB-F95D-4249-92DD-651249D3535A}"/>
          </ac:spMkLst>
        </pc:spChg>
        <pc:spChg chg="add del">
          <ac:chgData name="Natalia Lichagina" userId="21f4f2b56208a7da" providerId="LiveId" clId="{80A88E5C-089E-3F4B-95E3-C2DAE82FC090}" dt="2019-01-25T20:09:49.065" v="2413" actId="26606"/>
          <ac:spMkLst>
            <pc:docMk/>
            <pc:sldMk cId="1349583976" sldId="287"/>
            <ac:spMk id="20" creationId="{C18B47EC-880C-488C-A09F-1082C7675DB4}"/>
          </ac:spMkLst>
        </pc:spChg>
        <pc:spChg chg="add del">
          <ac:chgData name="Natalia Lichagina" userId="21f4f2b56208a7da" providerId="LiveId" clId="{80A88E5C-089E-3F4B-95E3-C2DAE82FC090}" dt="2019-01-25T20:09:49.065" v="2413" actId="26606"/>
          <ac:spMkLst>
            <pc:docMk/>
            <pc:sldMk cId="1349583976" sldId="287"/>
            <ac:spMk id="21" creationId="{44BF5144-F7BD-4540-9CFD-700A8426DAFE}"/>
          </ac:spMkLst>
        </pc:spChg>
        <pc:spChg chg="add">
          <ac:chgData name="Natalia Lichagina" userId="21f4f2b56208a7da" providerId="LiveId" clId="{80A88E5C-089E-3F4B-95E3-C2DAE82FC090}" dt="2019-01-25T20:09:49.065" v="2413" actId="26606"/>
          <ac:spMkLst>
            <pc:docMk/>
            <pc:sldMk cId="1349583976" sldId="287"/>
            <ac:spMk id="26" creationId="{1707FC24-6981-43D9-B525-C7832BA22463}"/>
          </ac:spMkLst>
        </pc:spChg>
        <pc:picChg chg="add mod modCrop">
          <ac:chgData name="Natalia Lichagina" userId="21f4f2b56208a7da" providerId="LiveId" clId="{80A88E5C-089E-3F4B-95E3-C2DAE82FC090}" dt="2019-01-25T20:10:44.689" v="2422" actId="1076"/>
          <ac:picMkLst>
            <pc:docMk/>
            <pc:sldMk cId="1349583976" sldId="287"/>
            <ac:picMk id="4" creationId="{E588696C-E363-984A-8DFE-A26524703DCC}"/>
          </ac:picMkLst>
        </pc:picChg>
        <pc:picChg chg="mod ord">
          <ac:chgData name="Natalia Lichagina" userId="21f4f2b56208a7da" providerId="LiveId" clId="{80A88E5C-089E-3F4B-95E3-C2DAE82FC090}" dt="2019-01-25T20:11:22.188" v="2465" actId="1037"/>
          <ac:picMkLst>
            <pc:docMk/>
            <pc:sldMk cId="1349583976" sldId="287"/>
            <ac:picMk id="5" creationId="{0CBAE4DA-34CA-7749-966C-31DE7D1F45D8}"/>
          </ac:picMkLst>
        </pc:picChg>
        <pc:picChg chg="del">
          <ac:chgData name="Natalia Lichagina" userId="21f4f2b56208a7da" providerId="LiveId" clId="{80A88E5C-089E-3F4B-95E3-C2DAE82FC090}" dt="2019-01-25T20:00:19.998" v="2205" actId="478"/>
          <ac:picMkLst>
            <pc:docMk/>
            <pc:sldMk cId="1349583976" sldId="287"/>
            <ac:picMk id="7" creationId="{252AC761-4A73-094A-9407-17E3BBAAFE28}"/>
          </ac:picMkLst>
        </pc:picChg>
      </pc:sldChg>
      <pc:sldChg chg="addSp delSp modSp add mod setBg">
        <pc:chgData name="Natalia Lichagina" userId="21f4f2b56208a7da" providerId="LiveId" clId="{80A88E5C-089E-3F4B-95E3-C2DAE82FC090}" dt="2019-01-25T20:14:06.099" v="2513"/>
        <pc:sldMkLst>
          <pc:docMk/>
          <pc:sldMk cId="2538424690" sldId="288"/>
        </pc:sldMkLst>
        <pc:spChg chg="mod">
          <ac:chgData name="Natalia Lichagina" userId="21f4f2b56208a7da" providerId="LiveId" clId="{80A88E5C-089E-3F4B-95E3-C2DAE82FC090}" dt="2019-01-25T20:13:10.939" v="2505" actId="26606"/>
          <ac:spMkLst>
            <pc:docMk/>
            <pc:sldMk cId="2538424690" sldId="288"/>
            <ac:spMk id="2" creationId="{1472CE84-A383-B646-A73D-452F3FDBECAB}"/>
          </ac:spMkLst>
        </pc:spChg>
        <pc:spChg chg="add del">
          <ac:chgData name="Natalia Lichagina" userId="21f4f2b56208a7da" providerId="LiveId" clId="{80A88E5C-089E-3F4B-95E3-C2DAE82FC090}" dt="2019-01-25T20:14:06.099" v="2513"/>
          <ac:spMkLst>
            <pc:docMk/>
            <pc:sldMk cId="2538424690" sldId="288"/>
            <ac:spMk id="6" creationId="{6E279D25-1C95-AC4C-A224-8E02BE77636D}"/>
          </ac:spMkLst>
        </pc:spChg>
        <pc:spChg chg="add">
          <ac:chgData name="Natalia Lichagina" userId="21f4f2b56208a7da" providerId="LiveId" clId="{80A88E5C-089E-3F4B-95E3-C2DAE82FC090}" dt="2019-01-25T20:13:10.939" v="2505" actId="26606"/>
          <ac:spMkLst>
            <pc:docMk/>
            <pc:sldMk cId="2538424690" sldId="288"/>
            <ac:spMk id="10" creationId="{A4AC5506-6312-4701-8D3C-40187889A947}"/>
          </ac:spMkLst>
        </pc:spChg>
        <pc:picChg chg="add mod modCrop">
          <ac:chgData name="Natalia Lichagina" userId="21f4f2b56208a7da" providerId="LiveId" clId="{80A88E5C-089E-3F4B-95E3-C2DAE82FC090}" dt="2019-01-25T20:13:34.165" v="2508" actId="12788"/>
          <ac:picMkLst>
            <pc:docMk/>
            <pc:sldMk cId="2538424690" sldId="288"/>
            <ac:picMk id="4" creationId="{1E21B446-4F74-4047-9755-123BE1253CDA}"/>
          </ac:picMkLst>
        </pc:picChg>
        <pc:picChg chg="mod ord">
          <ac:chgData name="Natalia Lichagina" userId="21f4f2b56208a7da" providerId="LiveId" clId="{80A88E5C-089E-3F4B-95E3-C2DAE82FC090}" dt="2019-01-25T20:13:46.273" v="2511" actId="1036"/>
          <ac:picMkLst>
            <pc:docMk/>
            <pc:sldMk cId="2538424690" sldId="288"/>
            <ac:picMk id="5" creationId="{0CBAE4DA-34CA-7749-966C-31DE7D1F45D8}"/>
          </ac:picMkLst>
        </pc:picChg>
      </pc:sldChg>
      <pc:sldChg chg="delSp add del setBg delDesignElem">
        <pc:chgData name="Natalia Lichagina" userId="21f4f2b56208a7da" providerId="LiveId" clId="{80A88E5C-089E-3F4B-95E3-C2DAE82FC090}" dt="2019-01-25T20:01:48.427" v="2214" actId="2696"/>
        <pc:sldMkLst>
          <pc:docMk/>
          <pc:sldMk cId="652338366" sldId="289"/>
        </pc:sldMkLst>
        <pc:spChg chg="del">
          <ac:chgData name="Natalia Lichagina" userId="21f4f2b56208a7da" providerId="LiveId" clId="{80A88E5C-089E-3F4B-95E3-C2DAE82FC090}" dt="2019-01-25T20:00:38.686" v="2209"/>
          <ac:spMkLst>
            <pc:docMk/>
            <pc:sldMk cId="652338366" sldId="289"/>
            <ac:spMk id="13" creationId="{823AC064-BC96-4F32-8AE1-B2FD38754823}"/>
          </ac:spMkLst>
        </pc:spChg>
        <pc:cxnChg chg="del">
          <ac:chgData name="Natalia Lichagina" userId="21f4f2b56208a7da" providerId="LiveId" clId="{80A88E5C-089E-3F4B-95E3-C2DAE82FC090}" dt="2019-01-25T20:00:38.686" v="2209"/>
          <ac:cxnSpMkLst>
            <pc:docMk/>
            <pc:sldMk cId="652338366" sldId="289"/>
            <ac:cxnSpMk id="15" creationId="{7E7C77BC-7138-40B1-A15B-20F57A494629}"/>
          </ac:cxnSpMkLst>
        </pc:cxnChg>
        <pc:cxnChg chg="del">
          <ac:chgData name="Natalia Lichagina" userId="21f4f2b56208a7da" providerId="LiveId" clId="{80A88E5C-089E-3F4B-95E3-C2DAE82FC090}" dt="2019-01-25T20:00:38.686" v="2209"/>
          <ac:cxnSpMkLst>
            <pc:docMk/>
            <pc:sldMk cId="652338366" sldId="289"/>
            <ac:cxnSpMk id="17" creationId="{DB146403-F3D6-484B-B2ED-97F9565D0370}"/>
          </ac:cxnSpMkLst>
        </pc:cxnChg>
      </pc:sldChg>
      <pc:sldChg chg="addSp delSp modSp add">
        <pc:chgData name="Natalia Lichagina" userId="21f4f2b56208a7da" providerId="LiveId" clId="{80A88E5C-089E-3F4B-95E3-C2DAE82FC090}" dt="2019-01-25T20:54:03.856" v="2746" actId="1076"/>
        <pc:sldMkLst>
          <pc:docMk/>
          <pc:sldMk cId="2565660047" sldId="290"/>
        </pc:sldMkLst>
        <pc:spChg chg="mod">
          <ac:chgData name="Natalia Lichagina" userId="21f4f2b56208a7da" providerId="LiveId" clId="{80A88E5C-089E-3F4B-95E3-C2DAE82FC090}" dt="2019-01-25T20:05:34.694" v="2398" actId="20577"/>
          <ac:spMkLst>
            <pc:docMk/>
            <pc:sldMk cId="2565660047" sldId="290"/>
            <ac:spMk id="2" creationId="{1472CE84-A383-B646-A73D-452F3FDBECAB}"/>
          </ac:spMkLst>
        </pc:spChg>
        <pc:spChg chg="mod">
          <ac:chgData name="Natalia Lichagina" userId="21f4f2b56208a7da" providerId="LiveId" clId="{80A88E5C-089E-3F4B-95E3-C2DAE82FC090}" dt="2019-01-25T20:54:03.856" v="2746" actId="1076"/>
          <ac:spMkLst>
            <pc:docMk/>
            <pc:sldMk cId="2565660047" sldId="290"/>
            <ac:spMk id="3" creationId="{35D9BF93-1438-1640-A159-CED41A5AC0D7}"/>
          </ac:spMkLst>
        </pc:spChg>
        <pc:spChg chg="mod">
          <ac:chgData name="Natalia Lichagina" userId="21f4f2b56208a7da" providerId="LiveId" clId="{80A88E5C-089E-3F4B-95E3-C2DAE82FC090}" dt="2019-01-25T20:53:43.816" v="2740" actId="20577"/>
          <ac:spMkLst>
            <pc:docMk/>
            <pc:sldMk cId="2565660047" sldId="290"/>
            <ac:spMk id="4" creationId="{7480C0D9-E4F4-E440-9270-BC00CDC85B97}"/>
          </ac:spMkLst>
        </pc:spChg>
        <pc:spChg chg="del">
          <ac:chgData name="Natalia Lichagina" userId="21f4f2b56208a7da" providerId="LiveId" clId="{80A88E5C-089E-3F4B-95E3-C2DAE82FC090}" dt="2019-01-25T20:03:12.821" v="2307" actId="478"/>
          <ac:spMkLst>
            <pc:docMk/>
            <pc:sldMk cId="2565660047" sldId="290"/>
            <ac:spMk id="8" creationId="{5351468F-5F59-8F44-8C5B-D8809644A04D}"/>
          </ac:spMkLst>
        </pc:spChg>
        <pc:spChg chg="add del mod">
          <ac:chgData name="Natalia Lichagina" userId="21f4f2b56208a7da" providerId="LiveId" clId="{80A88E5C-089E-3F4B-95E3-C2DAE82FC090}" dt="2019-01-25T20:03:51.607" v="2330" actId="478"/>
          <ac:spMkLst>
            <pc:docMk/>
            <pc:sldMk cId="2565660047" sldId="290"/>
            <ac:spMk id="11" creationId="{1EC996BD-8070-AF43-8132-948E976724BF}"/>
          </ac:spMkLst>
        </pc:spChg>
        <pc:spChg chg="add mod">
          <ac:chgData name="Natalia Lichagina" userId="21f4f2b56208a7da" providerId="LiveId" clId="{80A88E5C-089E-3F4B-95E3-C2DAE82FC090}" dt="2019-01-25T20:05:10.266" v="2348" actId="20577"/>
          <ac:spMkLst>
            <pc:docMk/>
            <pc:sldMk cId="2565660047" sldId="290"/>
            <ac:spMk id="12" creationId="{3197072A-C6A8-7342-938E-D5F640817354}"/>
          </ac:spMkLst>
        </pc:spChg>
        <pc:spChg chg="mod">
          <ac:chgData name="Natalia Lichagina" userId="21f4f2b56208a7da" providerId="LiveId" clId="{80A88E5C-089E-3F4B-95E3-C2DAE82FC090}" dt="2019-01-25T20:53:57.666" v="2745" actId="1076"/>
          <ac:spMkLst>
            <pc:docMk/>
            <pc:sldMk cId="2565660047" sldId="290"/>
            <ac:spMk id="14" creationId="{947F73AA-1847-E143-9C31-A989FD7AB6D6}"/>
          </ac:spMkLst>
        </pc:spChg>
      </pc:sldChg>
      <pc:sldChg chg="addSp delSp add del setBg delDesignElem">
        <pc:chgData name="Natalia Lichagina" userId="21f4f2b56208a7da" providerId="LiveId" clId="{80A88E5C-089E-3F4B-95E3-C2DAE82FC090}" dt="2019-01-25T20:01:46.009" v="2212"/>
        <pc:sldMkLst>
          <pc:docMk/>
          <pc:sldMk cId="2833360473" sldId="290"/>
        </pc:sldMkLst>
        <pc:spChg chg="add del">
          <ac:chgData name="Natalia Lichagina" userId="21f4f2b56208a7da" providerId="LiveId" clId="{80A88E5C-089E-3F4B-95E3-C2DAE82FC090}" dt="2019-01-25T20:01:46.009" v="2212"/>
          <ac:spMkLst>
            <pc:docMk/>
            <pc:sldMk cId="2833360473" sldId="290"/>
            <ac:spMk id="13" creationId="{823AC064-BC96-4F32-8AE1-B2FD38754823}"/>
          </ac:spMkLst>
        </pc:spChg>
        <pc:cxnChg chg="add del">
          <ac:chgData name="Natalia Lichagina" userId="21f4f2b56208a7da" providerId="LiveId" clId="{80A88E5C-089E-3F4B-95E3-C2DAE82FC090}" dt="2019-01-25T20:01:46.009" v="2212"/>
          <ac:cxnSpMkLst>
            <pc:docMk/>
            <pc:sldMk cId="2833360473" sldId="290"/>
            <ac:cxnSpMk id="15" creationId="{7E7C77BC-7138-40B1-A15B-20F57A494629}"/>
          </ac:cxnSpMkLst>
        </pc:cxnChg>
        <pc:cxnChg chg="add del">
          <ac:chgData name="Natalia Lichagina" userId="21f4f2b56208a7da" providerId="LiveId" clId="{80A88E5C-089E-3F4B-95E3-C2DAE82FC090}" dt="2019-01-25T20:01:46.009" v="2212"/>
          <ac:cxnSpMkLst>
            <pc:docMk/>
            <pc:sldMk cId="2833360473" sldId="290"/>
            <ac:cxnSpMk id="17" creationId="{DB146403-F3D6-484B-B2ED-97F9565D0370}"/>
          </ac:cxnSpMkLst>
        </pc:cxnChg>
      </pc:sldChg>
      <pc:sldChg chg="addSp delSp modSp add mod ord setBg delDesignElem">
        <pc:chgData name="Natalia Lichagina" userId="21f4f2b56208a7da" providerId="LiveId" clId="{80A88E5C-089E-3F4B-95E3-C2DAE82FC090}" dt="2019-01-25T20:17:53.032" v="2538"/>
        <pc:sldMkLst>
          <pc:docMk/>
          <pc:sldMk cId="4163136906" sldId="291"/>
        </pc:sldMkLst>
        <pc:spChg chg="del">
          <ac:chgData name="Natalia Lichagina" userId="21f4f2b56208a7da" providerId="LiveId" clId="{80A88E5C-089E-3F4B-95E3-C2DAE82FC090}" dt="2019-01-25T20:14:09.572" v="2515"/>
          <ac:spMkLst>
            <pc:docMk/>
            <pc:sldMk cId="4163136906" sldId="291"/>
            <ac:spMk id="10" creationId="{A4AC5506-6312-4701-8D3C-40187889A947}"/>
          </ac:spMkLst>
        </pc:spChg>
        <pc:spChg chg="add">
          <ac:chgData name="Natalia Lichagina" userId="21f4f2b56208a7da" providerId="LiveId" clId="{80A88E5C-089E-3F4B-95E3-C2DAE82FC090}" dt="2019-01-25T20:15:46.289" v="2520" actId="26606"/>
          <ac:spMkLst>
            <pc:docMk/>
            <pc:sldMk cId="4163136906" sldId="291"/>
            <ac:spMk id="11" creationId="{A4AC5506-6312-4701-8D3C-40187889A947}"/>
          </ac:spMkLst>
        </pc:spChg>
        <pc:picChg chg="del">
          <ac:chgData name="Natalia Lichagina" userId="21f4f2b56208a7da" providerId="LiveId" clId="{80A88E5C-089E-3F4B-95E3-C2DAE82FC090}" dt="2019-01-25T20:14:50.341" v="2516" actId="478"/>
          <ac:picMkLst>
            <pc:docMk/>
            <pc:sldMk cId="4163136906" sldId="291"/>
            <ac:picMk id="4" creationId="{1E21B446-4F74-4047-9755-123BE1253CDA}"/>
          </ac:picMkLst>
        </pc:picChg>
        <pc:picChg chg="ord">
          <ac:chgData name="Natalia Lichagina" userId="21f4f2b56208a7da" providerId="LiveId" clId="{80A88E5C-089E-3F4B-95E3-C2DAE82FC090}" dt="2019-01-25T20:15:46.289" v="2520" actId="26606"/>
          <ac:picMkLst>
            <pc:docMk/>
            <pc:sldMk cId="4163136906" sldId="291"/>
            <ac:picMk id="5" creationId="{0CBAE4DA-34CA-7749-966C-31DE7D1F45D8}"/>
          </ac:picMkLst>
        </pc:picChg>
        <pc:picChg chg="add mod modCrop">
          <ac:chgData name="Natalia Lichagina" userId="21f4f2b56208a7da" providerId="LiveId" clId="{80A88E5C-089E-3F4B-95E3-C2DAE82FC090}" dt="2019-01-25T20:16:10.412" v="2526" actId="12788"/>
          <ac:picMkLst>
            <pc:docMk/>
            <pc:sldMk cId="4163136906" sldId="291"/>
            <ac:picMk id="6" creationId="{41D2EF72-B522-1148-8B17-45469D1957F8}"/>
          </ac:picMkLst>
        </pc:picChg>
      </pc:sldChg>
      <pc:sldChg chg="addSp delSp modSp add mod setBg delDesignElem">
        <pc:chgData name="Natalia Lichagina" userId="21f4f2b56208a7da" providerId="LiveId" clId="{80A88E5C-089E-3F4B-95E3-C2DAE82FC090}" dt="2019-01-25T20:17:11.553" v="2536" actId="12788"/>
        <pc:sldMkLst>
          <pc:docMk/>
          <pc:sldMk cId="2081305487" sldId="292"/>
        </pc:sldMkLst>
        <pc:spChg chg="add">
          <ac:chgData name="Natalia Lichagina" userId="21f4f2b56208a7da" providerId="LiveId" clId="{80A88E5C-089E-3F4B-95E3-C2DAE82FC090}" dt="2019-01-25T20:16:55.900" v="2533" actId="26606"/>
          <ac:spMkLst>
            <pc:docMk/>
            <pc:sldMk cId="2081305487" sldId="292"/>
            <ac:spMk id="10" creationId="{A4AC5506-6312-4701-8D3C-40187889A947}"/>
          </ac:spMkLst>
        </pc:spChg>
        <pc:spChg chg="del">
          <ac:chgData name="Natalia Lichagina" userId="21f4f2b56208a7da" providerId="LiveId" clId="{80A88E5C-089E-3F4B-95E3-C2DAE82FC090}" dt="2019-01-25T20:16:21.754" v="2528"/>
          <ac:spMkLst>
            <pc:docMk/>
            <pc:sldMk cId="2081305487" sldId="292"/>
            <ac:spMk id="11" creationId="{A4AC5506-6312-4701-8D3C-40187889A947}"/>
          </ac:spMkLst>
        </pc:spChg>
        <pc:picChg chg="add mod modCrop">
          <ac:chgData name="Natalia Lichagina" userId="21f4f2b56208a7da" providerId="LiveId" clId="{80A88E5C-089E-3F4B-95E3-C2DAE82FC090}" dt="2019-01-25T20:17:11.553" v="2536" actId="12788"/>
          <ac:picMkLst>
            <pc:docMk/>
            <pc:sldMk cId="2081305487" sldId="292"/>
            <ac:picMk id="4" creationId="{98B40142-AD56-0047-BF0D-5FE7B03C76F3}"/>
          </ac:picMkLst>
        </pc:picChg>
        <pc:picChg chg="ord">
          <ac:chgData name="Natalia Lichagina" userId="21f4f2b56208a7da" providerId="LiveId" clId="{80A88E5C-089E-3F4B-95E3-C2DAE82FC090}" dt="2019-01-25T20:16:55.900" v="2533" actId="26606"/>
          <ac:picMkLst>
            <pc:docMk/>
            <pc:sldMk cId="2081305487" sldId="292"/>
            <ac:picMk id="5" creationId="{0CBAE4DA-34CA-7749-966C-31DE7D1F45D8}"/>
          </ac:picMkLst>
        </pc:picChg>
        <pc:picChg chg="del">
          <ac:chgData name="Natalia Lichagina" userId="21f4f2b56208a7da" providerId="LiveId" clId="{80A88E5C-089E-3F4B-95E3-C2DAE82FC090}" dt="2019-01-25T20:16:25.614" v="2529" actId="478"/>
          <ac:picMkLst>
            <pc:docMk/>
            <pc:sldMk cId="2081305487" sldId="292"/>
            <ac:picMk id="6" creationId="{41D2EF72-B522-1148-8B17-45469D1957F8}"/>
          </ac:picMkLst>
        </pc:picChg>
      </pc:sldChg>
      <pc:sldChg chg="addSp delSp modSp add mod setBg setClrOvrMap delDesignElem">
        <pc:chgData name="Natalia Lichagina" userId="21f4f2b56208a7da" providerId="LiveId" clId="{80A88E5C-089E-3F4B-95E3-C2DAE82FC090}" dt="2019-01-25T20:22:36.230" v="2737" actId="207"/>
        <pc:sldMkLst>
          <pc:docMk/>
          <pc:sldMk cId="2241080569" sldId="293"/>
        </pc:sldMkLst>
        <pc:spChg chg="mod">
          <ac:chgData name="Natalia Lichagina" userId="21f4f2b56208a7da" providerId="LiveId" clId="{80A88E5C-089E-3F4B-95E3-C2DAE82FC090}" dt="2019-01-25T20:22:36.230" v="2737" actId="207"/>
          <ac:spMkLst>
            <pc:docMk/>
            <pc:sldMk cId="2241080569" sldId="293"/>
            <ac:spMk id="2" creationId="{1472CE84-A383-B646-A73D-452F3FDBECAB}"/>
          </ac:spMkLst>
        </pc:spChg>
        <pc:spChg chg="add del">
          <ac:chgData name="Natalia Lichagina" userId="21f4f2b56208a7da" providerId="LiveId" clId="{80A88E5C-089E-3F4B-95E3-C2DAE82FC090}" dt="2019-01-25T20:21:59.488" v="2712" actId="26606"/>
          <ac:spMkLst>
            <pc:docMk/>
            <pc:sldMk cId="2241080569" sldId="293"/>
            <ac:spMk id="8" creationId="{87CC2527-562A-4F69-B487-4371E5B243E7}"/>
          </ac:spMkLst>
        </pc:spChg>
        <pc:spChg chg="del">
          <ac:chgData name="Natalia Lichagina" userId="21f4f2b56208a7da" providerId="LiveId" clId="{80A88E5C-089E-3F4B-95E3-C2DAE82FC090}" dt="2019-01-25T20:19:17.332" v="2540"/>
          <ac:spMkLst>
            <pc:docMk/>
            <pc:sldMk cId="2241080569" sldId="293"/>
            <ac:spMk id="10" creationId="{A4AC5506-6312-4701-8D3C-40187889A947}"/>
          </ac:spMkLst>
        </pc:spChg>
        <pc:spChg chg="add del">
          <ac:chgData name="Natalia Lichagina" userId="21f4f2b56208a7da" providerId="LiveId" clId="{80A88E5C-089E-3F4B-95E3-C2DAE82FC090}" dt="2019-01-25T20:21:29.397" v="2702" actId="26606"/>
          <ac:spMkLst>
            <pc:docMk/>
            <pc:sldMk cId="2241080569" sldId="293"/>
            <ac:spMk id="11" creationId="{37C89E4B-3C9F-44B9-8B86-D9E3D112D8EC}"/>
          </ac:spMkLst>
        </pc:spChg>
        <pc:spChg chg="add">
          <ac:chgData name="Natalia Lichagina" userId="21f4f2b56208a7da" providerId="LiveId" clId="{80A88E5C-089E-3F4B-95E3-C2DAE82FC090}" dt="2019-01-25T20:21:59.495" v="2713" actId="26606"/>
          <ac:spMkLst>
            <pc:docMk/>
            <pc:sldMk cId="2241080569" sldId="293"/>
            <ac:spMk id="12" creationId="{37C89E4B-3C9F-44B9-8B86-D9E3D112D8EC}"/>
          </ac:spMkLst>
        </pc:spChg>
        <pc:spChg chg="add del">
          <ac:chgData name="Natalia Lichagina" userId="21f4f2b56208a7da" providerId="LiveId" clId="{80A88E5C-089E-3F4B-95E3-C2DAE82FC090}" dt="2019-01-25T20:21:30.605" v="2704" actId="26606"/>
          <ac:spMkLst>
            <pc:docMk/>
            <pc:sldMk cId="2241080569" sldId="293"/>
            <ac:spMk id="17" creationId="{16C5FA50-8D52-4617-AF91-5C7B1C8352F1}"/>
          </ac:spMkLst>
        </pc:spChg>
        <pc:spChg chg="add del">
          <ac:chgData name="Natalia Lichagina" userId="21f4f2b56208a7da" providerId="LiveId" clId="{80A88E5C-089E-3F4B-95E3-C2DAE82FC090}" dt="2019-01-25T20:21:30.605" v="2704" actId="26606"/>
          <ac:spMkLst>
            <pc:docMk/>
            <pc:sldMk cId="2241080569" sldId="293"/>
            <ac:spMk id="18" creationId="{E223798C-12AD-4B0C-A50C-D676347D67CF}"/>
          </ac:spMkLst>
        </pc:spChg>
        <pc:spChg chg="add del">
          <ac:chgData name="Natalia Lichagina" userId="21f4f2b56208a7da" providerId="LiveId" clId="{80A88E5C-089E-3F4B-95E3-C2DAE82FC090}" dt="2019-01-25T20:21:34.236" v="2706" actId="26606"/>
          <ac:spMkLst>
            <pc:docMk/>
            <pc:sldMk cId="2241080569" sldId="293"/>
            <ac:spMk id="20" creationId="{37C89E4B-3C9F-44B9-8B86-D9E3D112D8EC}"/>
          </ac:spMkLst>
        </pc:spChg>
        <pc:picChg chg="del">
          <ac:chgData name="Natalia Lichagina" userId="21f4f2b56208a7da" providerId="LiveId" clId="{80A88E5C-089E-3F4B-95E3-C2DAE82FC090}" dt="2019-01-25T20:19:20.278" v="2541" actId="478"/>
          <ac:picMkLst>
            <pc:docMk/>
            <pc:sldMk cId="2241080569" sldId="293"/>
            <ac:picMk id="4" creationId="{98B40142-AD56-0047-BF0D-5FE7B03C76F3}"/>
          </ac:picMkLst>
        </pc:picChg>
        <pc:picChg chg="ord">
          <ac:chgData name="Natalia Lichagina" userId="21f4f2b56208a7da" providerId="LiveId" clId="{80A88E5C-089E-3F4B-95E3-C2DAE82FC090}" dt="2019-01-25T20:21:30.605" v="2704" actId="26606"/>
          <ac:picMkLst>
            <pc:docMk/>
            <pc:sldMk cId="2241080569" sldId="293"/>
            <ac:picMk id="5" creationId="{0CBAE4DA-34CA-7749-966C-31DE7D1F45D8}"/>
          </ac:picMkLst>
        </pc:picChg>
        <pc:picChg chg="add mod ord">
          <ac:chgData name="Natalia Lichagina" userId="21f4f2b56208a7da" providerId="LiveId" clId="{80A88E5C-089E-3F4B-95E3-C2DAE82FC090}" dt="2019-01-25T20:21:59.495" v="2713" actId="26606"/>
          <ac:picMkLst>
            <pc:docMk/>
            <pc:sldMk cId="2241080569" sldId="293"/>
            <ac:picMk id="6" creationId="{7026770E-9A65-6C49-9FF6-B9C51B8BF279}"/>
          </ac:picMkLst>
        </pc:picChg>
        <pc:cxnChg chg="add del">
          <ac:chgData name="Natalia Lichagina" userId="21f4f2b56208a7da" providerId="LiveId" clId="{80A88E5C-089E-3F4B-95E3-C2DAE82FC090}" dt="2019-01-25T20:21:59.488" v="2712" actId="26606"/>
          <ac:cxnSpMkLst>
            <pc:docMk/>
            <pc:sldMk cId="2241080569" sldId="293"/>
            <ac:cxnSpMk id="9" creationId="{BCDAEC91-5BCE-4B55-9CC0-43EF94CB734B}"/>
          </ac:cxnSpMkLst>
        </pc:cxnChg>
        <pc:cxnChg chg="add del">
          <ac:chgData name="Natalia Lichagina" userId="21f4f2b56208a7da" providerId="LiveId" clId="{80A88E5C-089E-3F4B-95E3-C2DAE82FC090}" dt="2019-01-25T20:21:29.397" v="2702" actId="26606"/>
          <ac:cxnSpMkLst>
            <pc:docMk/>
            <pc:sldMk cId="2241080569" sldId="293"/>
            <ac:cxnSpMk id="13" creationId="{AA2EAA10-076F-46BD-8F0F-B9A2FB77A85C}"/>
          </ac:cxnSpMkLst>
        </pc:cxnChg>
        <pc:cxnChg chg="add">
          <ac:chgData name="Natalia Lichagina" userId="21f4f2b56208a7da" providerId="LiveId" clId="{80A88E5C-089E-3F4B-95E3-C2DAE82FC090}" dt="2019-01-25T20:21:59.495" v="2713" actId="26606"/>
          <ac:cxnSpMkLst>
            <pc:docMk/>
            <pc:sldMk cId="2241080569" sldId="293"/>
            <ac:cxnSpMk id="14" creationId="{AA2EAA10-076F-46BD-8F0F-B9A2FB77A85C}"/>
          </ac:cxnSpMkLst>
        </pc:cxnChg>
        <pc:cxnChg chg="add del">
          <ac:chgData name="Natalia Lichagina" userId="21f4f2b56208a7da" providerId="LiveId" clId="{80A88E5C-089E-3F4B-95E3-C2DAE82FC090}" dt="2019-01-25T20:21:29.397" v="2702" actId="26606"/>
          <ac:cxnSpMkLst>
            <pc:docMk/>
            <pc:sldMk cId="2241080569" sldId="293"/>
            <ac:cxnSpMk id="15" creationId="{D891E407-403B-4764-86C9-33A56D3BCAA3}"/>
          </ac:cxnSpMkLst>
        </pc:cxnChg>
        <pc:cxnChg chg="add">
          <ac:chgData name="Natalia Lichagina" userId="21f4f2b56208a7da" providerId="LiveId" clId="{80A88E5C-089E-3F4B-95E3-C2DAE82FC090}" dt="2019-01-25T20:21:59.495" v="2713" actId="26606"/>
          <ac:cxnSpMkLst>
            <pc:docMk/>
            <pc:sldMk cId="2241080569" sldId="293"/>
            <ac:cxnSpMk id="16" creationId="{D891E407-403B-4764-86C9-33A56D3BCAA3}"/>
          </ac:cxnSpMkLst>
        </pc:cxnChg>
        <pc:cxnChg chg="add del">
          <ac:chgData name="Natalia Lichagina" userId="21f4f2b56208a7da" providerId="LiveId" clId="{80A88E5C-089E-3F4B-95E3-C2DAE82FC090}" dt="2019-01-25T20:21:34.236" v="2706" actId="26606"/>
          <ac:cxnSpMkLst>
            <pc:docMk/>
            <pc:sldMk cId="2241080569" sldId="293"/>
            <ac:cxnSpMk id="21" creationId="{AA2EAA10-076F-46BD-8F0F-B9A2FB77A85C}"/>
          </ac:cxnSpMkLst>
        </pc:cxnChg>
        <pc:cxnChg chg="add del">
          <ac:chgData name="Natalia Lichagina" userId="21f4f2b56208a7da" providerId="LiveId" clId="{80A88E5C-089E-3F4B-95E3-C2DAE82FC090}" dt="2019-01-25T20:21:34.236" v="2706" actId="26606"/>
          <ac:cxnSpMkLst>
            <pc:docMk/>
            <pc:sldMk cId="2241080569" sldId="293"/>
            <ac:cxnSpMk id="22" creationId="{D891E407-403B-4764-86C9-33A56D3BCAA3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hyperlink" Target="https://nowdata.rcc-acis.org/sew/" TargetMode="External"/><Relationship Id="rId1" Type="http://schemas.openxmlformats.org/officeDocument/2006/relationships/hyperlink" Target="https://data.seattle.gov/Transportation/Fremont-Bridge-Hourly-Bicycle-Counts-by-Month-Octo/65db-xm6k" TargetMode="Externa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hyperlink" Target="https://data.seattle.gov/Transportation/Fremont-Bridge-Hourly-Bicycle-Counts-by-Month-Octo/65db-xm6k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hyperlink" Target="https://nowdata.rcc-acis.org/sew/" TargetMode="Externa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917865-DE84-4A1A-BAE2-740393EEF4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6E73BCD-1F55-44B4-88E5-D33C2FFBE8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/>
            <a:t>Hourly bike counts across Fremont bridge, 2012 to present</a:t>
          </a:r>
          <a:r>
            <a:rPr lang="en-US" sz="1200" dirty="0"/>
            <a:t>: </a:t>
          </a:r>
          <a:r>
            <a:rPr lang="en-US" sz="1100" dirty="0">
              <a:hlinkClick xmlns:r="http://schemas.openxmlformats.org/officeDocument/2006/relationships" r:id="rId1"/>
            </a:rPr>
            <a:t>https://data.seattle.gov/Transportation/Fremont-Bridge-Hourly-Bicycle-Counts-by-Month-Octo/65db-xm6k</a:t>
          </a:r>
          <a:endParaRPr lang="en-US" sz="1100" dirty="0"/>
        </a:p>
      </dgm:t>
    </dgm:pt>
    <dgm:pt modelId="{42E4BE1B-B631-4EF9-BE82-D87C1E65E132}" type="parTrans" cxnId="{7B512991-2E4E-43BB-A8F0-8E02E9838268}">
      <dgm:prSet/>
      <dgm:spPr/>
      <dgm:t>
        <a:bodyPr/>
        <a:lstStyle/>
        <a:p>
          <a:endParaRPr lang="en-US"/>
        </a:p>
      </dgm:t>
    </dgm:pt>
    <dgm:pt modelId="{812B8A01-4A2C-4801-A82D-396E77231E45}" type="sibTrans" cxnId="{7B512991-2E4E-43BB-A8F0-8E02E9838268}">
      <dgm:prSet/>
      <dgm:spPr/>
      <dgm:t>
        <a:bodyPr/>
        <a:lstStyle/>
        <a:p>
          <a:endParaRPr lang="en-US"/>
        </a:p>
      </dgm:t>
    </dgm:pt>
    <dgm:pt modelId="{3AFC29DA-533C-49E6-9574-C98A7C4117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Daily weather data for Washington state stations: </a:t>
          </a:r>
        </a:p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2"/>
            </a:rPr>
            <a:t>https://nowdata.rcc-acis.org/sew/</a:t>
          </a:r>
          <a:r>
            <a:rPr lang="en-US" dirty="0"/>
            <a:t>  </a:t>
          </a:r>
        </a:p>
      </dgm:t>
    </dgm:pt>
    <dgm:pt modelId="{29101017-93D6-42B0-9532-DA56572D7C86}" type="parTrans" cxnId="{F7BE5A75-2D96-4849-8AAF-10FB10C3F3DE}">
      <dgm:prSet/>
      <dgm:spPr/>
      <dgm:t>
        <a:bodyPr/>
        <a:lstStyle/>
        <a:p>
          <a:endParaRPr lang="en-US"/>
        </a:p>
      </dgm:t>
    </dgm:pt>
    <dgm:pt modelId="{484EE78B-7765-47FE-9C04-31D6E7A6FD38}" type="sibTrans" cxnId="{F7BE5A75-2D96-4849-8AAF-10FB10C3F3DE}">
      <dgm:prSet/>
      <dgm:spPr/>
      <dgm:t>
        <a:bodyPr/>
        <a:lstStyle/>
        <a:p>
          <a:endParaRPr lang="en-US"/>
        </a:p>
      </dgm:t>
    </dgm:pt>
    <dgm:pt modelId="{9C4B5D5E-CABC-684B-AF28-2B7608D749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Tools:</a:t>
          </a:r>
        </a:p>
      </dgm:t>
    </dgm:pt>
    <dgm:pt modelId="{590352C7-8662-3345-AF1A-19DA1E2E91A8}" type="sibTrans" cxnId="{B7395962-5478-E146-831C-E07749461355}">
      <dgm:prSet/>
      <dgm:spPr/>
      <dgm:t>
        <a:bodyPr/>
        <a:lstStyle/>
        <a:p>
          <a:endParaRPr lang="en-US"/>
        </a:p>
      </dgm:t>
    </dgm:pt>
    <dgm:pt modelId="{6A514B50-890A-7C48-8E5E-555D44B6BB84}" type="parTrans" cxnId="{B7395962-5478-E146-831C-E07749461355}">
      <dgm:prSet/>
      <dgm:spPr/>
      <dgm:t>
        <a:bodyPr/>
        <a:lstStyle/>
        <a:p>
          <a:endParaRPr lang="en-US"/>
        </a:p>
      </dgm:t>
    </dgm:pt>
    <dgm:pt modelId="{DD9AA3C2-ADAC-4F05-82B8-3E7C1B3A3B41}" type="pres">
      <dgm:prSet presAssocID="{D3917865-DE84-4A1A-BAE2-740393EEF4C8}" presName="root" presStyleCnt="0">
        <dgm:presLayoutVars>
          <dgm:dir/>
          <dgm:resizeHandles val="exact"/>
        </dgm:presLayoutVars>
      </dgm:prSet>
      <dgm:spPr/>
    </dgm:pt>
    <dgm:pt modelId="{72233940-A7A1-4B7A-AA88-070B8CF320AA}" type="pres">
      <dgm:prSet presAssocID="{76E73BCD-1F55-44B4-88E5-D33C2FFBE822}" presName="compNode" presStyleCnt="0"/>
      <dgm:spPr/>
    </dgm:pt>
    <dgm:pt modelId="{904EAB7E-3B67-4614-B1C0-ED5FF228D674}" type="pres">
      <dgm:prSet presAssocID="{76E73BCD-1F55-44B4-88E5-D33C2FFBE822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DF1EC0F5-53D8-45BF-A0F8-5E1B488B2F27}" type="pres">
      <dgm:prSet presAssocID="{76E73BCD-1F55-44B4-88E5-D33C2FFBE822}" presName="spaceRect" presStyleCnt="0"/>
      <dgm:spPr/>
    </dgm:pt>
    <dgm:pt modelId="{02302B6A-38B0-49E2-B80B-6209DD7BD3DE}" type="pres">
      <dgm:prSet presAssocID="{76E73BCD-1F55-44B4-88E5-D33C2FFBE822}" presName="textRect" presStyleLbl="revTx" presStyleIdx="0" presStyleCnt="3">
        <dgm:presLayoutVars>
          <dgm:chMax val="1"/>
          <dgm:chPref val="1"/>
        </dgm:presLayoutVars>
      </dgm:prSet>
      <dgm:spPr/>
    </dgm:pt>
    <dgm:pt modelId="{63313EED-EAAD-4225-A2B1-9E03F4B5EFB3}" type="pres">
      <dgm:prSet presAssocID="{812B8A01-4A2C-4801-A82D-396E77231E45}" presName="sibTrans" presStyleCnt="0"/>
      <dgm:spPr/>
    </dgm:pt>
    <dgm:pt modelId="{BF6E31E6-D298-403A-9165-9AFA84666688}" type="pres">
      <dgm:prSet presAssocID="{3AFC29DA-533C-49E6-9574-C98A7C41170E}" presName="compNode" presStyleCnt="0"/>
      <dgm:spPr/>
    </dgm:pt>
    <dgm:pt modelId="{10CB5E41-991E-4785-A1E9-DD1431E22A6C}" type="pres">
      <dgm:prSet presAssocID="{3AFC29DA-533C-49E6-9574-C98A7C41170E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47EEC220-ECCB-474E-B96D-B3B88A0CFD18}" type="pres">
      <dgm:prSet presAssocID="{3AFC29DA-533C-49E6-9574-C98A7C41170E}" presName="spaceRect" presStyleCnt="0"/>
      <dgm:spPr/>
    </dgm:pt>
    <dgm:pt modelId="{8437E186-0A6B-468D-99CD-C3CFCA7B80A0}" type="pres">
      <dgm:prSet presAssocID="{3AFC29DA-533C-49E6-9574-C98A7C41170E}" presName="textRect" presStyleLbl="revTx" presStyleIdx="1" presStyleCnt="3">
        <dgm:presLayoutVars>
          <dgm:chMax val="1"/>
          <dgm:chPref val="1"/>
        </dgm:presLayoutVars>
      </dgm:prSet>
      <dgm:spPr/>
    </dgm:pt>
    <dgm:pt modelId="{6F19A541-6063-43E5-9278-CD440B107474}" type="pres">
      <dgm:prSet presAssocID="{484EE78B-7765-47FE-9C04-31D6E7A6FD38}" presName="sibTrans" presStyleCnt="0"/>
      <dgm:spPr/>
    </dgm:pt>
    <dgm:pt modelId="{D54A05B0-C73B-4504-BF69-4954E001415F}" type="pres">
      <dgm:prSet presAssocID="{9C4B5D5E-CABC-684B-AF28-2B7608D74963}" presName="compNode" presStyleCnt="0"/>
      <dgm:spPr/>
    </dgm:pt>
    <dgm:pt modelId="{821113CD-FD88-49E5-A6B9-273ABFC3672B}" type="pres">
      <dgm:prSet presAssocID="{9C4B5D5E-CABC-684B-AF28-2B7608D74963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480B92B1-EA12-4CA5-9CB2-62C9C67A23AF}" type="pres">
      <dgm:prSet presAssocID="{9C4B5D5E-CABC-684B-AF28-2B7608D74963}" presName="spaceRect" presStyleCnt="0"/>
      <dgm:spPr/>
    </dgm:pt>
    <dgm:pt modelId="{4B1DB56F-AF93-4665-A644-F873187A2E77}" type="pres">
      <dgm:prSet presAssocID="{9C4B5D5E-CABC-684B-AF28-2B7608D7496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395962-5478-E146-831C-E07749461355}" srcId="{D3917865-DE84-4A1A-BAE2-740393EEF4C8}" destId="{9C4B5D5E-CABC-684B-AF28-2B7608D74963}" srcOrd="2" destOrd="0" parTransId="{6A514B50-890A-7C48-8E5E-555D44B6BB84}" sibTransId="{590352C7-8662-3345-AF1A-19DA1E2E91A8}"/>
    <dgm:cxn modelId="{18564E6F-CBC0-2148-9CB4-E6F1FCEC5353}" type="presOf" srcId="{76E73BCD-1F55-44B4-88E5-D33C2FFBE822}" destId="{02302B6A-38B0-49E2-B80B-6209DD7BD3DE}" srcOrd="0" destOrd="0" presId="urn:microsoft.com/office/officeart/2018/2/layout/IconLabelList"/>
    <dgm:cxn modelId="{F7BE5A75-2D96-4849-8AAF-10FB10C3F3DE}" srcId="{D3917865-DE84-4A1A-BAE2-740393EEF4C8}" destId="{3AFC29DA-533C-49E6-9574-C98A7C41170E}" srcOrd="1" destOrd="0" parTransId="{29101017-93D6-42B0-9532-DA56572D7C86}" sibTransId="{484EE78B-7765-47FE-9C04-31D6E7A6FD38}"/>
    <dgm:cxn modelId="{178A1191-32D6-B74B-A22C-ED9E2226F6B3}" type="presOf" srcId="{9C4B5D5E-CABC-684B-AF28-2B7608D74963}" destId="{4B1DB56F-AF93-4665-A644-F873187A2E77}" srcOrd="0" destOrd="0" presId="urn:microsoft.com/office/officeart/2018/2/layout/IconLabelList"/>
    <dgm:cxn modelId="{7B512991-2E4E-43BB-A8F0-8E02E9838268}" srcId="{D3917865-DE84-4A1A-BAE2-740393EEF4C8}" destId="{76E73BCD-1F55-44B4-88E5-D33C2FFBE822}" srcOrd="0" destOrd="0" parTransId="{42E4BE1B-B631-4EF9-BE82-D87C1E65E132}" sibTransId="{812B8A01-4A2C-4801-A82D-396E77231E45}"/>
    <dgm:cxn modelId="{667985A2-461B-2047-AA00-23AA89389ABF}" type="presOf" srcId="{D3917865-DE84-4A1A-BAE2-740393EEF4C8}" destId="{DD9AA3C2-ADAC-4F05-82B8-3E7C1B3A3B41}" srcOrd="0" destOrd="0" presId="urn:microsoft.com/office/officeart/2018/2/layout/IconLabelList"/>
    <dgm:cxn modelId="{5F4F01D3-9565-5A45-961F-0C045E538F28}" type="presOf" srcId="{3AFC29DA-533C-49E6-9574-C98A7C41170E}" destId="{8437E186-0A6B-468D-99CD-C3CFCA7B80A0}" srcOrd="0" destOrd="0" presId="urn:microsoft.com/office/officeart/2018/2/layout/IconLabelList"/>
    <dgm:cxn modelId="{311B11C4-32E9-A742-8728-93556B353DB3}" type="presParOf" srcId="{DD9AA3C2-ADAC-4F05-82B8-3E7C1B3A3B41}" destId="{72233940-A7A1-4B7A-AA88-070B8CF320AA}" srcOrd="0" destOrd="0" presId="urn:microsoft.com/office/officeart/2018/2/layout/IconLabelList"/>
    <dgm:cxn modelId="{9585FE5E-39C6-7249-94B7-DD295829A5F8}" type="presParOf" srcId="{72233940-A7A1-4B7A-AA88-070B8CF320AA}" destId="{904EAB7E-3B67-4614-B1C0-ED5FF228D674}" srcOrd="0" destOrd="0" presId="urn:microsoft.com/office/officeart/2018/2/layout/IconLabelList"/>
    <dgm:cxn modelId="{5DF42252-CF8C-524E-83B6-B7530CE2E84F}" type="presParOf" srcId="{72233940-A7A1-4B7A-AA88-070B8CF320AA}" destId="{DF1EC0F5-53D8-45BF-A0F8-5E1B488B2F27}" srcOrd="1" destOrd="0" presId="urn:microsoft.com/office/officeart/2018/2/layout/IconLabelList"/>
    <dgm:cxn modelId="{8CA632A6-1C83-854D-A013-CF46569795B6}" type="presParOf" srcId="{72233940-A7A1-4B7A-AA88-070B8CF320AA}" destId="{02302B6A-38B0-49E2-B80B-6209DD7BD3DE}" srcOrd="2" destOrd="0" presId="urn:microsoft.com/office/officeart/2018/2/layout/IconLabelList"/>
    <dgm:cxn modelId="{64350D0D-53A2-C44E-A5DB-64D4884E4C04}" type="presParOf" srcId="{DD9AA3C2-ADAC-4F05-82B8-3E7C1B3A3B41}" destId="{63313EED-EAAD-4225-A2B1-9E03F4B5EFB3}" srcOrd="1" destOrd="0" presId="urn:microsoft.com/office/officeart/2018/2/layout/IconLabelList"/>
    <dgm:cxn modelId="{97D8DF67-19BA-0541-B839-4D7BE32BD5DD}" type="presParOf" srcId="{DD9AA3C2-ADAC-4F05-82B8-3E7C1B3A3B41}" destId="{BF6E31E6-D298-403A-9165-9AFA84666688}" srcOrd="2" destOrd="0" presId="urn:microsoft.com/office/officeart/2018/2/layout/IconLabelList"/>
    <dgm:cxn modelId="{387AEDCB-8F15-0B41-9C30-CE9D27DC579A}" type="presParOf" srcId="{BF6E31E6-D298-403A-9165-9AFA84666688}" destId="{10CB5E41-991E-4785-A1E9-DD1431E22A6C}" srcOrd="0" destOrd="0" presId="urn:microsoft.com/office/officeart/2018/2/layout/IconLabelList"/>
    <dgm:cxn modelId="{22BD52BA-1C66-9648-81A2-6DBDC8F7E151}" type="presParOf" srcId="{BF6E31E6-D298-403A-9165-9AFA84666688}" destId="{47EEC220-ECCB-474E-B96D-B3B88A0CFD18}" srcOrd="1" destOrd="0" presId="urn:microsoft.com/office/officeart/2018/2/layout/IconLabelList"/>
    <dgm:cxn modelId="{4E4FBC81-32C8-DE4F-9E36-F404DF7B7934}" type="presParOf" srcId="{BF6E31E6-D298-403A-9165-9AFA84666688}" destId="{8437E186-0A6B-468D-99CD-C3CFCA7B80A0}" srcOrd="2" destOrd="0" presId="urn:microsoft.com/office/officeart/2018/2/layout/IconLabelList"/>
    <dgm:cxn modelId="{DF3DFF21-B44D-7947-BF1A-A3FBA3F9B246}" type="presParOf" srcId="{DD9AA3C2-ADAC-4F05-82B8-3E7C1B3A3B41}" destId="{6F19A541-6063-43E5-9278-CD440B107474}" srcOrd="3" destOrd="0" presId="urn:microsoft.com/office/officeart/2018/2/layout/IconLabelList"/>
    <dgm:cxn modelId="{65FFC3CA-F235-BA43-A839-6F9FBCF35010}" type="presParOf" srcId="{DD9AA3C2-ADAC-4F05-82B8-3E7C1B3A3B41}" destId="{D54A05B0-C73B-4504-BF69-4954E001415F}" srcOrd="4" destOrd="0" presId="urn:microsoft.com/office/officeart/2018/2/layout/IconLabelList"/>
    <dgm:cxn modelId="{E0846F36-E48F-224E-8FF8-3E8249B2AAE0}" type="presParOf" srcId="{D54A05B0-C73B-4504-BF69-4954E001415F}" destId="{821113CD-FD88-49E5-A6B9-273ABFC3672B}" srcOrd="0" destOrd="0" presId="urn:microsoft.com/office/officeart/2018/2/layout/IconLabelList"/>
    <dgm:cxn modelId="{711C9DBB-0F13-9542-B34A-B4B451B56828}" type="presParOf" srcId="{D54A05B0-C73B-4504-BF69-4954E001415F}" destId="{480B92B1-EA12-4CA5-9CB2-62C9C67A23AF}" srcOrd="1" destOrd="0" presId="urn:microsoft.com/office/officeart/2018/2/layout/IconLabelList"/>
    <dgm:cxn modelId="{3B90B28A-8D26-7644-A818-390D109794BB}" type="presParOf" srcId="{D54A05B0-C73B-4504-BF69-4954E001415F}" destId="{4B1DB56F-AF93-4665-A644-F873187A2E7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EAB7E-3B67-4614-B1C0-ED5FF228D674}">
      <dsp:nvSpPr>
        <dsp:cNvPr id="0" name=""/>
        <dsp:cNvSpPr/>
      </dsp:nvSpPr>
      <dsp:spPr>
        <a:xfrm>
          <a:off x="1315576" y="315797"/>
          <a:ext cx="1075140" cy="10751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02B6A-38B0-49E2-B80B-6209DD7BD3DE}">
      <dsp:nvSpPr>
        <dsp:cNvPr id="0" name=""/>
        <dsp:cNvSpPr/>
      </dsp:nvSpPr>
      <dsp:spPr>
        <a:xfrm>
          <a:off x="658546" y="1744062"/>
          <a:ext cx="23892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Hourly bike counts across Fremont bridge, 2012 to present</a:t>
          </a:r>
          <a:r>
            <a:rPr lang="en-US" sz="1200" kern="1200" dirty="0"/>
            <a:t>: </a:t>
          </a:r>
          <a:r>
            <a:rPr lang="en-US" sz="1100" kern="1200" dirty="0">
              <a:hlinkClick xmlns:r="http://schemas.openxmlformats.org/officeDocument/2006/relationships" r:id="rId3"/>
            </a:rPr>
            <a:t>https://data.seattle.gov/Transportation/Fremont-Bridge-Hourly-Bicycle-Counts-by-Month-Octo/65db-xm6k</a:t>
          </a:r>
          <a:endParaRPr lang="en-US" sz="1100" kern="1200" dirty="0"/>
        </a:p>
      </dsp:txBody>
      <dsp:txXfrm>
        <a:off x="658546" y="1744062"/>
        <a:ext cx="2389200" cy="900000"/>
      </dsp:txXfrm>
    </dsp:sp>
    <dsp:sp modelId="{10CB5E41-991E-4785-A1E9-DD1431E22A6C}">
      <dsp:nvSpPr>
        <dsp:cNvPr id="0" name=""/>
        <dsp:cNvSpPr/>
      </dsp:nvSpPr>
      <dsp:spPr>
        <a:xfrm>
          <a:off x="4122887" y="315797"/>
          <a:ext cx="1075140" cy="107514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7E186-0A6B-468D-99CD-C3CFCA7B80A0}">
      <dsp:nvSpPr>
        <dsp:cNvPr id="0" name=""/>
        <dsp:cNvSpPr/>
      </dsp:nvSpPr>
      <dsp:spPr>
        <a:xfrm>
          <a:off x="3465857" y="1744062"/>
          <a:ext cx="23892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Daily weather data for Washington state stations: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hlinkClick xmlns:r="http://schemas.openxmlformats.org/officeDocument/2006/relationships" r:id="rId6"/>
            </a:rPr>
            <a:t>https://nowdata.rcc-acis.org/sew/</a:t>
          </a:r>
          <a:r>
            <a:rPr lang="en-US" sz="1300" kern="1200" dirty="0"/>
            <a:t>  </a:t>
          </a:r>
        </a:p>
      </dsp:txBody>
      <dsp:txXfrm>
        <a:off x="3465857" y="1744062"/>
        <a:ext cx="2389200" cy="900000"/>
      </dsp:txXfrm>
    </dsp:sp>
    <dsp:sp modelId="{821113CD-FD88-49E5-A6B9-273ABFC3672B}">
      <dsp:nvSpPr>
        <dsp:cNvPr id="0" name=""/>
        <dsp:cNvSpPr/>
      </dsp:nvSpPr>
      <dsp:spPr>
        <a:xfrm>
          <a:off x="2719231" y="3241363"/>
          <a:ext cx="1075140" cy="10751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DB56F-AF93-4665-A644-F873187A2E77}">
      <dsp:nvSpPr>
        <dsp:cNvPr id="0" name=""/>
        <dsp:cNvSpPr/>
      </dsp:nvSpPr>
      <dsp:spPr>
        <a:xfrm>
          <a:off x="2062201" y="4669628"/>
          <a:ext cx="23892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Tools:</a:t>
          </a:r>
        </a:p>
      </dsp:txBody>
      <dsp:txXfrm>
        <a:off x="2062201" y="4669628"/>
        <a:ext cx="238920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EFA9-4E1F-F34F-AED0-6AE172C25B1B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58F6C-F801-1643-AAEC-DB71A8F90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58F6C-F801-1643-AAEC-DB71A8F90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9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58F6C-F801-1643-AAEC-DB71A8F90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58F6C-F801-1643-AAEC-DB71A8F90F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8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58F6C-F801-1643-AAEC-DB71A8F90F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2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58F6C-F801-1643-AAEC-DB71A8F90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4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58F6C-F801-1643-AAEC-DB71A8F90F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2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58F6C-F801-1643-AAEC-DB71A8F90F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6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6B32-7807-1848-84CB-CD14D92A9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EA84-5B1E-2048-AA9D-747005902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3AFDC-030B-0A44-9382-2899D452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D8ECD-4307-FC4F-9956-CB8E3CB5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0AAEB-B791-454D-A69B-43172A60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2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1A0B-FB4D-C145-B3F2-FEFC478C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B87D5-12CD-BE4C-8C6D-892E2CEC1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87551-891E-0445-B17F-62811EEAD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916D1-09CD-E248-8A66-4260BF60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C0A51-C999-E94C-B0EC-4089CD18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23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0956D-5006-2044-AC98-30E108D77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A51E3-2DF8-044D-AE3C-3D6F68E6C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EB294-B53F-1647-8311-555BF9C1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906EB-E084-0249-8013-D3757C6F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D12A7-267E-0A4C-B19B-36D7724E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7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AEE4-5986-924D-A346-D004E98D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11DB8-39AA-834C-AD45-577542FC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F2F71-E1D3-AB42-AF04-34D2B4C09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68C3A-A317-8A4F-817C-97D46459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C9BC6-2BD7-D340-A40C-58B77CCC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8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C1AF-FC92-8B43-8B68-76E2144C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8A4BF-D3D0-9042-AE71-351199E42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14488-0B96-144C-B96E-14F4D73B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928BD-FF9D-0044-8E90-FCFD7940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018B8-B7EE-9D47-8D73-24D4BFDF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3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B159-E2F6-EA4D-878F-888C619B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4384A-CD07-0A40-8D39-588B44F2A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37D00-88E2-C849-A19A-366BE4D1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0B86E-9B9F-F248-8E52-BA7E098C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6B803-E36E-874B-AFD2-DF281EE9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C1099-EEDA-AA43-B6FC-B187966F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20-8C10-094C-99BE-A46B1C90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64357-B437-8D4D-84B1-9241A5E2E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92A56-72BE-E548-B87A-3945B2694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751F7-2ADF-4B4D-9186-D5E774707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7C637-40CC-F44A-BA6E-F18E64F43A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69236A-9524-B548-81CE-021FED62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9B7C8-E1C8-094F-BC20-D66E8C76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9EF7AB-18CE-584B-B2AA-80ED64D9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77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CD72-02E9-C14D-B204-16DA4BF4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F91A1-76A5-DB44-8851-A514E98F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FDF59-43E4-4642-84AF-049EB581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07A05-2411-354C-9A24-AA8EF133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9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B62B4-673C-2244-99B4-FACE2E69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8007D-BCF6-E945-B8BE-849799F3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A7D57-EC41-8F47-8CE8-7104E1A4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1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50FC-F5B3-2140-976D-01B3183A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48A0-F0B3-F542-9B42-4623F948A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76ED3-1B84-7349-B33E-2223653F3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D4AD7-1145-D24F-879A-69C5F926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6B8BF-6078-904E-AA73-98DF3E72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8DC02-D2C3-AE4A-B33E-F99853D0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3DE2-8A80-8F45-86BF-5E96A424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1E3F8F-9A9A-0843-BCAB-2AC6FEE15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6C53E-FB0F-C14F-95A9-37F9DE46D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DDA5F-C23B-0843-9403-DDE32DE5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2142F-1B03-4F47-A6A5-39F2B7D94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A90BE-44AC-BC47-8167-79337702F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48F01B-EAD5-424F-BF78-8728FC4A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E32F6-4B28-D645-980B-8EBFE642B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28C2D-6A51-FE44-8C0A-9F8DCF414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1864-1A87-E948-91E8-923277284CC1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17C5B-7DCE-F346-B629-F64360007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73B1-3B38-B34C-8861-451B92F65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5CFE5-2572-D540-B779-7ACCB386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3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31.tiff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3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9.tiff"/><Relationship Id="rId5" Type="http://schemas.openxmlformats.org/officeDocument/2006/relationships/diagramLayout" Target="../diagrams/layout1.xml"/><Relationship Id="rId10" Type="http://schemas.openxmlformats.org/officeDocument/2006/relationships/image" Target="../media/image28.tiff"/><Relationship Id="rId4" Type="http://schemas.openxmlformats.org/officeDocument/2006/relationships/diagramData" Target="../diagrams/data1.xml"/><Relationship Id="rId9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25B8A-90DF-5044-A435-A7F7639B6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47961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Project Luther: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b="1" dirty="0">
                <a:solidFill>
                  <a:srgbClr val="FFFFFF"/>
                </a:solidFill>
              </a:rPr>
              <a:t>Understanding impact of weather on bike commuter traffic across Fremont bridge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9285B-09BF-4C47-872B-E4EAD748B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362" y="5815698"/>
            <a:ext cx="9144000" cy="94796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E7E6E6"/>
                </a:solidFill>
              </a:rPr>
              <a:t>Natalia Lichagina</a:t>
            </a:r>
          </a:p>
          <a:p>
            <a:r>
              <a:rPr lang="en-US" sz="1800" dirty="0">
                <a:solidFill>
                  <a:srgbClr val="E7E6E6"/>
                </a:solidFill>
              </a:rPr>
              <a:t>Jan 25</a:t>
            </a:r>
            <a:r>
              <a:rPr lang="en-US" sz="1800" baseline="30000" dirty="0">
                <a:solidFill>
                  <a:srgbClr val="E7E6E6"/>
                </a:solidFill>
              </a:rPr>
              <a:t>th</a:t>
            </a:r>
            <a:r>
              <a:rPr lang="en-US" sz="1800" dirty="0">
                <a:solidFill>
                  <a:srgbClr val="E7E6E6"/>
                </a:solidFill>
              </a:rPr>
              <a:t>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4850C-1D18-6D49-A8B3-90D0288D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42419"/>
            <a:ext cx="5455917" cy="3928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211D7-9CEC-E84B-9148-488B3022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963030"/>
            <a:ext cx="5455917" cy="268703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42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/>
              <a:t>The dataset changed a lot from start to finish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10" y="9946"/>
            <a:ext cx="1359243" cy="668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C4D12-89E0-BE42-9036-C1D86BBA56D7}"/>
              </a:ext>
            </a:extLst>
          </p:cNvPr>
          <p:cNvSpPr txBox="1"/>
          <p:nvPr/>
        </p:nvSpPr>
        <p:spPr>
          <a:xfrm>
            <a:off x="546351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Initial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59D9E-7D75-9A4F-9CAC-807A91A01BF4}"/>
              </a:ext>
            </a:extLst>
          </p:cNvPr>
          <p:cNvSpPr txBox="1"/>
          <p:nvPr/>
        </p:nvSpPr>
        <p:spPr>
          <a:xfrm>
            <a:off x="3363124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BCA95-2DF4-534C-A7B6-5C31A1104913}"/>
              </a:ext>
            </a:extLst>
          </p:cNvPr>
          <p:cNvSpPr txBox="1"/>
          <p:nvPr/>
        </p:nvSpPr>
        <p:spPr>
          <a:xfrm>
            <a:off x="6179897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Transformed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2BE51-752B-5C45-90D1-D45C88CF7D81}"/>
              </a:ext>
            </a:extLst>
          </p:cNvPr>
          <p:cNvSpPr txBox="1"/>
          <p:nvPr/>
        </p:nvSpPr>
        <p:spPr>
          <a:xfrm>
            <a:off x="8996670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94E99-4962-F947-AE52-BEAE4C912A8F}"/>
              </a:ext>
            </a:extLst>
          </p:cNvPr>
          <p:cNvSpPr/>
          <p:nvPr/>
        </p:nvSpPr>
        <p:spPr>
          <a:xfrm>
            <a:off x="546351" y="1891892"/>
            <a:ext cx="2228193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0D1E62-54A9-6C46-B161-25218C2B6FB5}"/>
              </a:ext>
            </a:extLst>
          </p:cNvPr>
          <p:cNvSpPr/>
          <p:nvPr/>
        </p:nvSpPr>
        <p:spPr>
          <a:xfrm>
            <a:off x="546346" y="4606937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Temp-</a:t>
            </a:r>
            <a:r>
              <a:rPr lang="en-US" dirty="0" err="1"/>
              <a:t>Avg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49BAAA-D657-584F-A87E-CF2E9673BC0F}"/>
              </a:ext>
            </a:extLst>
          </p:cNvPr>
          <p:cNvSpPr/>
          <p:nvPr/>
        </p:nvSpPr>
        <p:spPr>
          <a:xfrm>
            <a:off x="546345" y="5149639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Precipitation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B6A2C5-9308-7149-B93E-F3F4A907B6E8}"/>
              </a:ext>
            </a:extLst>
          </p:cNvPr>
          <p:cNvSpPr/>
          <p:nvPr/>
        </p:nvSpPr>
        <p:spPr>
          <a:xfrm>
            <a:off x="546344" y="5692341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New Snow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982341-222E-2D4F-9AFC-FDE116981BE8}"/>
              </a:ext>
            </a:extLst>
          </p:cNvPr>
          <p:cNvSpPr/>
          <p:nvPr/>
        </p:nvSpPr>
        <p:spPr>
          <a:xfrm>
            <a:off x="546343" y="6235046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Snow Depth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1F8C9-C729-2F4A-9C2B-AF65A2C0DF74}"/>
              </a:ext>
            </a:extLst>
          </p:cNvPr>
          <p:cNvSpPr/>
          <p:nvPr/>
        </p:nvSpPr>
        <p:spPr>
          <a:xfrm>
            <a:off x="3363124" y="1891892"/>
            <a:ext cx="2228193" cy="365760"/>
          </a:xfrm>
          <a:prstGeom prst="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Weekday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5D74BB-30C2-C245-9FD0-95E97DC33F53}"/>
              </a:ext>
            </a:extLst>
          </p:cNvPr>
          <p:cNvSpPr/>
          <p:nvPr/>
        </p:nvSpPr>
        <p:spPr>
          <a:xfrm>
            <a:off x="3363123" y="2436129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Year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3427C4-00C4-C54E-8F5C-4204EBFD8EAF}"/>
              </a:ext>
            </a:extLst>
          </p:cNvPr>
          <p:cNvSpPr/>
          <p:nvPr/>
        </p:nvSpPr>
        <p:spPr>
          <a:xfrm>
            <a:off x="3363123" y="2978831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Month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434E7B-A936-8542-94B1-4954928E4E04}"/>
              </a:ext>
            </a:extLst>
          </p:cNvPr>
          <p:cNvSpPr/>
          <p:nvPr/>
        </p:nvSpPr>
        <p:spPr>
          <a:xfrm>
            <a:off x="6179897" y="1891892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Sin_month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174687-E734-BD44-B138-4EDC93754F67}"/>
              </a:ext>
            </a:extLst>
          </p:cNvPr>
          <p:cNvSpPr/>
          <p:nvPr/>
        </p:nvSpPr>
        <p:spPr>
          <a:xfrm>
            <a:off x="6200732" y="2434786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Cos_month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5E024-56D8-9642-A0B2-C9D3C749A32D}"/>
              </a:ext>
            </a:extLst>
          </p:cNvPr>
          <p:cNvSpPr/>
          <p:nvPr/>
        </p:nvSpPr>
        <p:spPr>
          <a:xfrm>
            <a:off x="3363122" y="3521533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holiday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F06AD-D982-704D-89D3-6F5549B2B46C}"/>
              </a:ext>
            </a:extLst>
          </p:cNvPr>
          <p:cNvSpPr/>
          <p:nvPr/>
        </p:nvSpPr>
        <p:spPr>
          <a:xfrm>
            <a:off x="10454640" y="5608564"/>
            <a:ext cx="17373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Datetime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F45F40-5C85-234B-A3C1-3C46E40F44F9}"/>
              </a:ext>
            </a:extLst>
          </p:cNvPr>
          <p:cNvSpPr/>
          <p:nvPr/>
        </p:nvSpPr>
        <p:spPr>
          <a:xfrm>
            <a:off x="10454640" y="5929489"/>
            <a:ext cx="1737360" cy="274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Float/integer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EB603-2DD4-044E-829F-11BBFEBBE30E}"/>
              </a:ext>
            </a:extLst>
          </p:cNvPr>
          <p:cNvSpPr txBox="1"/>
          <p:nvPr/>
        </p:nvSpPr>
        <p:spPr>
          <a:xfrm>
            <a:off x="10766271" y="5332519"/>
            <a:ext cx="1114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Legend: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73F9DB-B34A-314A-A4F8-FDB8BB099BDE}"/>
              </a:ext>
            </a:extLst>
          </p:cNvPr>
          <p:cNvSpPr/>
          <p:nvPr/>
        </p:nvSpPr>
        <p:spPr>
          <a:xfrm>
            <a:off x="10454640" y="6250414"/>
            <a:ext cx="1737360" cy="2743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Categorical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1D1FE9-A953-A548-9516-D06B7ED27EC2}"/>
              </a:ext>
            </a:extLst>
          </p:cNvPr>
          <p:cNvSpPr/>
          <p:nvPr/>
        </p:nvSpPr>
        <p:spPr>
          <a:xfrm>
            <a:off x="10454640" y="6571338"/>
            <a:ext cx="1737360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Boolean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058FDB-4BBF-F649-BAFE-A71A0AD21DD1}"/>
              </a:ext>
            </a:extLst>
          </p:cNvPr>
          <p:cNvSpPr/>
          <p:nvPr/>
        </p:nvSpPr>
        <p:spPr>
          <a:xfrm>
            <a:off x="3363122" y="4069073"/>
            <a:ext cx="2228193" cy="365760"/>
          </a:xfrm>
          <a:prstGeom prst="rect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174B6B-0B06-994F-B9F3-90E42245E73E}"/>
              </a:ext>
            </a:extLst>
          </p:cNvPr>
          <p:cNvSpPr/>
          <p:nvPr/>
        </p:nvSpPr>
        <p:spPr>
          <a:xfrm>
            <a:off x="3363122" y="4611242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 </a:t>
            </a:r>
            <a:r>
              <a:rPr lang="en-US" dirty="0" err="1"/>
              <a:t>HiLo</a:t>
            </a:r>
            <a:r>
              <a:rPr lang="en-US" dirty="0"/>
              <a:t> delta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440512-97A2-8748-8E3C-90FF58B1E539}"/>
              </a:ext>
            </a:extLst>
          </p:cNvPr>
          <p:cNvSpPr/>
          <p:nvPr/>
        </p:nvSpPr>
        <p:spPr>
          <a:xfrm>
            <a:off x="6200732" y="2977680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Monday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4C51C2-E45E-1B49-B3E6-96233A5E44F0}"/>
              </a:ext>
            </a:extLst>
          </p:cNvPr>
          <p:cNvSpPr/>
          <p:nvPr/>
        </p:nvSpPr>
        <p:spPr>
          <a:xfrm>
            <a:off x="6179896" y="3520574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Tuesday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E62592-DCF8-294C-8DCF-0AA1C18E8AAE}"/>
              </a:ext>
            </a:extLst>
          </p:cNvPr>
          <p:cNvSpPr/>
          <p:nvPr/>
        </p:nvSpPr>
        <p:spPr>
          <a:xfrm>
            <a:off x="6179895" y="4063468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Wednesday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F3EE59-89EF-9B4A-A91E-9A38A853936D}"/>
              </a:ext>
            </a:extLst>
          </p:cNvPr>
          <p:cNvSpPr/>
          <p:nvPr/>
        </p:nvSpPr>
        <p:spPr>
          <a:xfrm>
            <a:off x="6179894" y="4606362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Thursday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4E43E-9B6E-C44D-A007-41EDCB457949}"/>
              </a:ext>
            </a:extLst>
          </p:cNvPr>
          <p:cNvSpPr/>
          <p:nvPr/>
        </p:nvSpPr>
        <p:spPr>
          <a:xfrm>
            <a:off x="6179894" y="5149256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Friday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81073B-7DA3-B042-B287-5409AE7F5B0D}"/>
              </a:ext>
            </a:extLst>
          </p:cNvPr>
          <p:cNvSpPr/>
          <p:nvPr/>
        </p:nvSpPr>
        <p:spPr>
          <a:xfrm>
            <a:off x="6179894" y="5692150"/>
            <a:ext cx="2228193" cy="365760"/>
          </a:xfrm>
          <a:prstGeom prst="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Saturday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A3A8B7-F431-D14A-8BAD-7707E79F17EF}"/>
              </a:ext>
            </a:extLst>
          </p:cNvPr>
          <p:cNvSpPr/>
          <p:nvPr/>
        </p:nvSpPr>
        <p:spPr>
          <a:xfrm>
            <a:off x="546350" y="2436129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East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63C2BA-084D-944C-9E64-ECF312A7549E}"/>
              </a:ext>
            </a:extLst>
          </p:cNvPr>
          <p:cNvSpPr/>
          <p:nvPr/>
        </p:nvSpPr>
        <p:spPr>
          <a:xfrm>
            <a:off x="546346" y="2978831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West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5F115F-B8CC-5D48-9E74-DEA9104DAF9F}"/>
              </a:ext>
            </a:extLst>
          </p:cNvPr>
          <p:cNvSpPr/>
          <p:nvPr/>
        </p:nvSpPr>
        <p:spPr>
          <a:xfrm>
            <a:off x="546345" y="3521533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Temp-Max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0C5EE4-6A38-4D4C-9E6D-9EDE704E9347}"/>
              </a:ext>
            </a:extLst>
          </p:cNvPr>
          <p:cNvSpPr/>
          <p:nvPr/>
        </p:nvSpPr>
        <p:spPr>
          <a:xfrm>
            <a:off x="546347" y="4064235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Temp-Min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33CABC-7BDF-B14C-87F4-CCD21C259EDA}"/>
              </a:ext>
            </a:extLst>
          </p:cNvPr>
          <p:cNvSpPr/>
          <p:nvPr/>
        </p:nvSpPr>
        <p:spPr>
          <a:xfrm>
            <a:off x="8996670" y="1891892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Weekend rain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5174DC-1D1F-CB4E-BB0D-92946C34F6FD}"/>
              </a:ext>
            </a:extLst>
          </p:cNvPr>
          <p:cNvSpPr/>
          <p:nvPr/>
        </p:nvSpPr>
        <p:spPr>
          <a:xfrm>
            <a:off x="8996669" y="2436129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Precip^2</a:t>
            </a:r>
          </a:p>
        </p:txBody>
      </p:sp>
    </p:spTree>
    <p:extLst>
      <p:ext uri="{BB962C8B-B14F-4D97-AF65-F5344CB8AC3E}">
        <p14:creationId xmlns:p14="http://schemas.microsoft.com/office/powerpoint/2010/main" val="276364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>
                <a:solidFill>
                  <a:srgbClr val="FFFFFF"/>
                </a:solidFill>
              </a:rPr>
              <a:t>Lasso and OLS performed similarly in 5-fold cross-validation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0" y="6179196"/>
            <a:ext cx="1359243" cy="6682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9BF93-1438-1640-A159-CED41A5AC0D7}"/>
              </a:ext>
            </a:extLst>
          </p:cNvPr>
          <p:cNvSpPr txBox="1"/>
          <p:nvPr/>
        </p:nvSpPr>
        <p:spPr>
          <a:xfrm>
            <a:off x="2175085" y="3994928"/>
            <a:ext cx="1839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/>
              <a:t>R^2 = 0.883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1468F-5F59-8F44-8C5B-D8809644A04D}"/>
              </a:ext>
            </a:extLst>
          </p:cNvPr>
          <p:cNvSpPr txBox="1"/>
          <p:nvPr/>
        </p:nvSpPr>
        <p:spPr>
          <a:xfrm>
            <a:off x="7243149" y="3610207"/>
            <a:ext cx="340156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/>
              <a:t>lambda = 0.74</a:t>
            </a:r>
          </a:p>
          <a:p>
            <a:pPr algn="ctr">
              <a:spcAft>
                <a:spcPts val="600"/>
              </a:spcAft>
            </a:pPr>
            <a:r>
              <a:rPr lang="en-US" sz="2400" b="1" dirty="0"/>
              <a:t>R^2 = 0.884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0C0D9-E4F4-E440-9270-BC00CDC85B97}"/>
              </a:ext>
            </a:extLst>
          </p:cNvPr>
          <p:cNvSpPr txBox="1"/>
          <p:nvPr/>
        </p:nvSpPr>
        <p:spPr>
          <a:xfrm>
            <a:off x="1807409" y="2304448"/>
            <a:ext cx="2575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OLS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F73AA-1847-E143-9C31-A989FD7AB6D6}"/>
              </a:ext>
            </a:extLst>
          </p:cNvPr>
          <p:cNvSpPr txBox="1"/>
          <p:nvPr/>
        </p:nvSpPr>
        <p:spPr>
          <a:xfrm>
            <a:off x="7656416" y="2304448"/>
            <a:ext cx="2575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214721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Overall residuals looked (mostly) good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32074B-431A-5645-862F-AD13E6976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801" y="1675227"/>
            <a:ext cx="8788398" cy="439419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510" y="6179196"/>
            <a:ext cx="1359243" cy="668294"/>
          </a:xfrm>
        </p:spPr>
      </p:pic>
    </p:spTree>
    <p:extLst>
      <p:ext uri="{BB962C8B-B14F-4D97-AF65-F5344CB8AC3E}">
        <p14:creationId xmlns:p14="http://schemas.microsoft.com/office/powerpoint/2010/main" val="322000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However, further investigation is needed to fix the pattern in weekend residuals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88696C-E363-984A-8DFE-A2652470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39" r="8452" b="9620"/>
          <a:stretch/>
        </p:blipFill>
        <p:spPr>
          <a:xfrm>
            <a:off x="5325761" y="311449"/>
            <a:ext cx="5980671" cy="633623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15991" y="-1858"/>
            <a:ext cx="1359243" cy="668294"/>
          </a:xfrm>
        </p:spPr>
      </p:pic>
    </p:spTree>
    <p:extLst>
      <p:ext uri="{BB962C8B-B14F-4D97-AF65-F5344CB8AC3E}">
        <p14:creationId xmlns:p14="http://schemas.microsoft.com/office/powerpoint/2010/main" val="134958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dirty="0">
                <a:solidFill>
                  <a:srgbClr val="FFFFFF"/>
                </a:solidFill>
              </a:rPr>
              <a:t>Weather data bumps up R^2 by 12 points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0" y="6179196"/>
            <a:ext cx="1359243" cy="6682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9BF93-1438-1640-A159-CED41A5AC0D7}"/>
              </a:ext>
            </a:extLst>
          </p:cNvPr>
          <p:cNvSpPr txBox="1"/>
          <p:nvPr/>
        </p:nvSpPr>
        <p:spPr>
          <a:xfrm>
            <a:off x="1944598" y="3968777"/>
            <a:ext cx="240105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R^2 = 0.886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prstClr val="black"/>
                </a:solidFill>
                <a:latin typeface="Calibri" panose="020F0502020204030204"/>
              </a:rPr>
              <a:t>Adj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 R^2 = 0.885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0C0D9-E4F4-E440-9270-BC00CDC85B97}"/>
              </a:ext>
            </a:extLst>
          </p:cNvPr>
          <p:cNvSpPr txBox="1"/>
          <p:nvPr/>
        </p:nvSpPr>
        <p:spPr>
          <a:xfrm>
            <a:off x="1108290" y="2304448"/>
            <a:ext cx="397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weather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F73AA-1847-E143-9C31-A989FD7AB6D6}"/>
              </a:ext>
            </a:extLst>
          </p:cNvPr>
          <p:cNvSpPr txBox="1"/>
          <p:nvPr/>
        </p:nvSpPr>
        <p:spPr>
          <a:xfrm>
            <a:off x="7150998" y="2304448"/>
            <a:ext cx="342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weather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7072A-C6A8-7342-938E-D5F640817354}"/>
              </a:ext>
            </a:extLst>
          </p:cNvPr>
          <p:cNvSpPr txBox="1"/>
          <p:nvPr/>
        </p:nvSpPr>
        <p:spPr>
          <a:xfrm>
            <a:off x="7830398" y="3968777"/>
            <a:ext cx="240105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R^2 = 0.769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prstClr val="black"/>
                </a:solidFill>
                <a:latin typeface="Calibri" panose="020F0502020204030204"/>
              </a:rPr>
              <a:t>Adj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 R^2 = 0.768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66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Predictions vs. actuals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E21B446-4F74-4047-9755-123BE125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3" t="6925" r="8987" b="6825"/>
          <a:stretch/>
        </p:blipFill>
        <p:spPr>
          <a:xfrm>
            <a:off x="634588" y="1396589"/>
            <a:ext cx="10922824" cy="546141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22247" y="10510"/>
            <a:ext cx="1359243" cy="668294"/>
          </a:xfrm>
        </p:spPr>
      </p:pic>
    </p:spTree>
    <p:extLst>
      <p:ext uri="{BB962C8B-B14F-4D97-AF65-F5344CB8AC3E}">
        <p14:creationId xmlns:p14="http://schemas.microsoft.com/office/powerpoint/2010/main" val="253842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Predictions vs. actuals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8B40142-AD56-0047-BF0D-5FE7B03C7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615" t="8142" r="9087" b="8953"/>
          <a:stretch/>
        </p:blipFill>
        <p:spPr>
          <a:xfrm>
            <a:off x="636813" y="1388303"/>
            <a:ext cx="10918374" cy="545918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22247" y="10510"/>
            <a:ext cx="1359243" cy="668294"/>
          </a:xfrm>
        </p:spPr>
      </p:pic>
    </p:spTree>
    <p:extLst>
      <p:ext uri="{BB962C8B-B14F-4D97-AF65-F5344CB8AC3E}">
        <p14:creationId xmlns:p14="http://schemas.microsoft.com/office/powerpoint/2010/main" val="208130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26770E-9A65-6C49-9FF6-B9C51B8BF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8" b="25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149079"/>
            <a:ext cx="11210925" cy="1062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 average, the weather influences the number of bike commuters through Fremont bridge by </a:t>
            </a:r>
            <a:r>
              <a:rPr lang="en-US" sz="2800" b="1" u="sng" dirty="0"/>
              <a:t>10%</a:t>
            </a:r>
          </a:p>
        </p:txBody>
      </p: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22247" y="10510"/>
            <a:ext cx="1359243" cy="668294"/>
          </a:xfrm>
        </p:spPr>
      </p:pic>
    </p:spTree>
    <p:extLst>
      <p:ext uri="{BB962C8B-B14F-4D97-AF65-F5344CB8AC3E}">
        <p14:creationId xmlns:p14="http://schemas.microsoft.com/office/powerpoint/2010/main" val="2241080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0A112-222E-1446-B254-682157B5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281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 &amp; tools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57" y="6189706"/>
            <a:ext cx="1359243" cy="668294"/>
          </a:xfrm>
        </p:spPr>
      </p:pic>
      <p:graphicFrame>
        <p:nvGraphicFramePr>
          <p:cNvPr id="9" name="TextBox 2">
            <a:extLst>
              <a:ext uri="{FF2B5EF4-FFF2-40B4-BE49-F238E27FC236}">
                <a16:creationId xmlns:a16="http://schemas.microsoft.com/office/drawing/2014/main" id="{22EC3789-260A-46CC-A923-CBA8F0789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6817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339F8977-4969-BE40-8DBB-B4A7F79C4C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9691" y="5447326"/>
            <a:ext cx="949001" cy="915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99868A-0821-2A4F-9AE9-1D6A4F6518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753" y="5464010"/>
            <a:ext cx="2301327" cy="9090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C5E2FD-28E8-A74F-B8B2-E7A2986737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1449" y="4954075"/>
            <a:ext cx="2296203" cy="14330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F4B8FD-A1DC-D249-BA12-E03EB13777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1449" y="3717952"/>
            <a:ext cx="2296203" cy="1236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D58A2F-8B1B-AD4F-9DF4-3D335C0735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5179" y="4303298"/>
            <a:ext cx="2713238" cy="6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1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SDOT makes excellent traffic data available for easy download </a:t>
            </a: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AC761-4A73-094A-9407-17E3BBAAF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8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10" y="6179196"/>
            <a:ext cx="1359243" cy="668294"/>
          </a:xfrm>
        </p:spPr>
      </p:pic>
    </p:spTree>
    <p:extLst>
      <p:ext uri="{BB962C8B-B14F-4D97-AF65-F5344CB8AC3E}">
        <p14:creationId xmlns:p14="http://schemas.microsoft.com/office/powerpoint/2010/main" val="180813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/>
              <a:t>Full list of columns in the final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10" y="9946"/>
            <a:ext cx="1359243" cy="668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C4D12-89E0-BE42-9036-C1D86BBA56D7}"/>
              </a:ext>
            </a:extLst>
          </p:cNvPr>
          <p:cNvSpPr txBox="1"/>
          <p:nvPr/>
        </p:nvSpPr>
        <p:spPr>
          <a:xfrm>
            <a:off x="546351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Initial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59D9E-7D75-9A4F-9CAC-807A91A01BF4}"/>
              </a:ext>
            </a:extLst>
          </p:cNvPr>
          <p:cNvSpPr txBox="1"/>
          <p:nvPr/>
        </p:nvSpPr>
        <p:spPr>
          <a:xfrm>
            <a:off x="3363124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BCA95-2DF4-534C-A7B6-5C31A1104913}"/>
              </a:ext>
            </a:extLst>
          </p:cNvPr>
          <p:cNvSpPr txBox="1"/>
          <p:nvPr/>
        </p:nvSpPr>
        <p:spPr>
          <a:xfrm>
            <a:off x="6179897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Transformed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2BE51-752B-5C45-90D1-D45C88CF7D81}"/>
              </a:ext>
            </a:extLst>
          </p:cNvPr>
          <p:cNvSpPr txBox="1"/>
          <p:nvPr/>
        </p:nvSpPr>
        <p:spPr>
          <a:xfrm>
            <a:off x="8996670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94E99-4962-F947-AE52-BEAE4C912A8F}"/>
              </a:ext>
            </a:extLst>
          </p:cNvPr>
          <p:cNvSpPr/>
          <p:nvPr/>
        </p:nvSpPr>
        <p:spPr>
          <a:xfrm>
            <a:off x="546351" y="1891892"/>
            <a:ext cx="2228193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F087A4-24D2-0D41-A6C8-01283E15BD6A}"/>
              </a:ext>
            </a:extLst>
          </p:cNvPr>
          <p:cNvSpPr/>
          <p:nvPr/>
        </p:nvSpPr>
        <p:spPr>
          <a:xfrm>
            <a:off x="546350" y="2436129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76C448-6AD0-F740-B625-D1589663B2BA}"/>
              </a:ext>
            </a:extLst>
          </p:cNvPr>
          <p:cNvSpPr/>
          <p:nvPr/>
        </p:nvSpPr>
        <p:spPr>
          <a:xfrm>
            <a:off x="546346" y="2978831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7F3E57-50CD-CD46-94A3-754C58C77D7E}"/>
              </a:ext>
            </a:extLst>
          </p:cNvPr>
          <p:cNvSpPr/>
          <p:nvPr/>
        </p:nvSpPr>
        <p:spPr>
          <a:xfrm>
            <a:off x="546345" y="3521533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Temp-Max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1ECB2D-6D83-4E41-8F69-8E387082B0C9}"/>
              </a:ext>
            </a:extLst>
          </p:cNvPr>
          <p:cNvSpPr/>
          <p:nvPr/>
        </p:nvSpPr>
        <p:spPr>
          <a:xfrm>
            <a:off x="546347" y="4064235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Temp-Min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0D1E62-54A9-6C46-B161-25218C2B6FB5}"/>
              </a:ext>
            </a:extLst>
          </p:cNvPr>
          <p:cNvSpPr/>
          <p:nvPr/>
        </p:nvSpPr>
        <p:spPr>
          <a:xfrm>
            <a:off x="546346" y="4606937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Temp-</a:t>
            </a:r>
            <a:r>
              <a:rPr lang="en-US" dirty="0" err="1"/>
              <a:t>Avg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49BAAA-D657-584F-A87E-CF2E9673BC0F}"/>
              </a:ext>
            </a:extLst>
          </p:cNvPr>
          <p:cNvSpPr/>
          <p:nvPr/>
        </p:nvSpPr>
        <p:spPr>
          <a:xfrm>
            <a:off x="546345" y="5149639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Precipitation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B6A2C5-9308-7149-B93E-F3F4A907B6E8}"/>
              </a:ext>
            </a:extLst>
          </p:cNvPr>
          <p:cNvSpPr/>
          <p:nvPr/>
        </p:nvSpPr>
        <p:spPr>
          <a:xfrm>
            <a:off x="546344" y="5692341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Snow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982341-222E-2D4F-9AFC-FDE116981BE8}"/>
              </a:ext>
            </a:extLst>
          </p:cNvPr>
          <p:cNvSpPr/>
          <p:nvPr/>
        </p:nvSpPr>
        <p:spPr>
          <a:xfrm>
            <a:off x="546343" y="6235046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Snow Depth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1F8C9-C729-2F4A-9C2B-AF65A2C0DF74}"/>
              </a:ext>
            </a:extLst>
          </p:cNvPr>
          <p:cNvSpPr/>
          <p:nvPr/>
        </p:nvSpPr>
        <p:spPr>
          <a:xfrm>
            <a:off x="3363124" y="1891892"/>
            <a:ext cx="2228193" cy="3657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Weekday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5D74BB-30C2-C245-9FD0-95E97DC33F53}"/>
              </a:ext>
            </a:extLst>
          </p:cNvPr>
          <p:cNvSpPr/>
          <p:nvPr/>
        </p:nvSpPr>
        <p:spPr>
          <a:xfrm>
            <a:off x="3363123" y="2436129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3427C4-00C4-C54E-8F5C-4204EBFD8EAF}"/>
              </a:ext>
            </a:extLst>
          </p:cNvPr>
          <p:cNvSpPr/>
          <p:nvPr/>
        </p:nvSpPr>
        <p:spPr>
          <a:xfrm>
            <a:off x="3363123" y="2978831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434E7B-A936-8542-94B1-4954928E4E04}"/>
              </a:ext>
            </a:extLst>
          </p:cNvPr>
          <p:cNvSpPr/>
          <p:nvPr/>
        </p:nvSpPr>
        <p:spPr>
          <a:xfrm>
            <a:off x="6179897" y="1891892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Sin_month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174687-E734-BD44-B138-4EDC93754F67}"/>
              </a:ext>
            </a:extLst>
          </p:cNvPr>
          <p:cNvSpPr/>
          <p:nvPr/>
        </p:nvSpPr>
        <p:spPr>
          <a:xfrm>
            <a:off x="6200732" y="2434786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Cos_month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5E024-56D8-9642-A0B2-C9D3C749A32D}"/>
              </a:ext>
            </a:extLst>
          </p:cNvPr>
          <p:cNvSpPr/>
          <p:nvPr/>
        </p:nvSpPr>
        <p:spPr>
          <a:xfrm>
            <a:off x="3363122" y="3521533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holiday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F06AD-D982-704D-89D3-6F5549B2B46C}"/>
              </a:ext>
            </a:extLst>
          </p:cNvPr>
          <p:cNvSpPr/>
          <p:nvPr/>
        </p:nvSpPr>
        <p:spPr>
          <a:xfrm>
            <a:off x="10454640" y="5608564"/>
            <a:ext cx="17373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Datetime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F45F40-5C85-234B-A3C1-3C46E40F44F9}"/>
              </a:ext>
            </a:extLst>
          </p:cNvPr>
          <p:cNvSpPr/>
          <p:nvPr/>
        </p:nvSpPr>
        <p:spPr>
          <a:xfrm>
            <a:off x="10454640" y="5929489"/>
            <a:ext cx="1737360" cy="274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Float/integer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EB603-2DD4-044E-829F-11BBFEBBE30E}"/>
              </a:ext>
            </a:extLst>
          </p:cNvPr>
          <p:cNvSpPr txBox="1"/>
          <p:nvPr/>
        </p:nvSpPr>
        <p:spPr>
          <a:xfrm>
            <a:off x="10766271" y="5332519"/>
            <a:ext cx="1114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Legend: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73F9DB-B34A-314A-A4F8-FDB8BB099BDE}"/>
              </a:ext>
            </a:extLst>
          </p:cNvPr>
          <p:cNvSpPr/>
          <p:nvPr/>
        </p:nvSpPr>
        <p:spPr>
          <a:xfrm>
            <a:off x="10454640" y="6250414"/>
            <a:ext cx="1737360" cy="2743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Categorical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1D1FE9-A953-A548-9516-D06B7ED27EC2}"/>
              </a:ext>
            </a:extLst>
          </p:cNvPr>
          <p:cNvSpPr/>
          <p:nvPr/>
        </p:nvSpPr>
        <p:spPr>
          <a:xfrm>
            <a:off x="10454640" y="6571338"/>
            <a:ext cx="1737360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Boolean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058FDB-4BBF-F649-BAFE-A71A0AD21DD1}"/>
              </a:ext>
            </a:extLst>
          </p:cNvPr>
          <p:cNvSpPr/>
          <p:nvPr/>
        </p:nvSpPr>
        <p:spPr>
          <a:xfrm>
            <a:off x="3363122" y="4069073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174B6B-0B06-994F-B9F3-90E42245E73E}"/>
              </a:ext>
            </a:extLst>
          </p:cNvPr>
          <p:cNvSpPr/>
          <p:nvPr/>
        </p:nvSpPr>
        <p:spPr>
          <a:xfrm>
            <a:off x="3363122" y="4611242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 </a:t>
            </a:r>
            <a:r>
              <a:rPr lang="en-US" dirty="0" err="1"/>
              <a:t>HiLo</a:t>
            </a:r>
            <a:r>
              <a:rPr lang="en-US" dirty="0"/>
              <a:t> delta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0BAA11-A03A-CC49-B3D8-A7D4765D43BC}"/>
              </a:ext>
            </a:extLst>
          </p:cNvPr>
          <p:cNvSpPr/>
          <p:nvPr/>
        </p:nvSpPr>
        <p:spPr>
          <a:xfrm>
            <a:off x="8996670" y="1891892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Weekend rain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045C4E7-9F19-A84F-AAE2-0E1C711E3AE1}"/>
              </a:ext>
            </a:extLst>
          </p:cNvPr>
          <p:cNvSpPr/>
          <p:nvPr/>
        </p:nvSpPr>
        <p:spPr>
          <a:xfrm>
            <a:off x="8996669" y="2434786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Precip^2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440512-97A2-8748-8E3C-90FF58B1E539}"/>
              </a:ext>
            </a:extLst>
          </p:cNvPr>
          <p:cNvSpPr/>
          <p:nvPr/>
        </p:nvSpPr>
        <p:spPr>
          <a:xfrm>
            <a:off x="6200732" y="2977680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Monday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4C51C2-E45E-1B49-B3E6-96233A5E44F0}"/>
              </a:ext>
            </a:extLst>
          </p:cNvPr>
          <p:cNvSpPr/>
          <p:nvPr/>
        </p:nvSpPr>
        <p:spPr>
          <a:xfrm>
            <a:off x="6179896" y="3520574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Tuesday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E62592-DCF8-294C-8DCF-0AA1C18E8AAE}"/>
              </a:ext>
            </a:extLst>
          </p:cNvPr>
          <p:cNvSpPr/>
          <p:nvPr/>
        </p:nvSpPr>
        <p:spPr>
          <a:xfrm>
            <a:off x="6179895" y="4063468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Wednesday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F3EE59-89EF-9B4A-A91E-9A38A853936D}"/>
              </a:ext>
            </a:extLst>
          </p:cNvPr>
          <p:cNvSpPr/>
          <p:nvPr/>
        </p:nvSpPr>
        <p:spPr>
          <a:xfrm>
            <a:off x="6179894" y="4606362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Thursday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4E43E-9B6E-C44D-A007-41EDCB457949}"/>
              </a:ext>
            </a:extLst>
          </p:cNvPr>
          <p:cNvSpPr/>
          <p:nvPr/>
        </p:nvSpPr>
        <p:spPr>
          <a:xfrm>
            <a:off x="6179894" y="5149256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Friday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81073B-7DA3-B042-B287-5409AE7F5B0D}"/>
              </a:ext>
            </a:extLst>
          </p:cNvPr>
          <p:cNvSpPr/>
          <p:nvPr/>
        </p:nvSpPr>
        <p:spPr>
          <a:xfrm>
            <a:off x="6179894" y="5692150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Saturday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1E26DC-332B-944F-8703-6DB3D22CA5A9}"/>
              </a:ext>
            </a:extLst>
          </p:cNvPr>
          <p:cNvSpPr/>
          <p:nvPr/>
        </p:nvSpPr>
        <p:spPr>
          <a:xfrm>
            <a:off x="6179893" y="6235046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Sunday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DA8458-B840-F642-BBB1-8DC341200176}"/>
              </a:ext>
            </a:extLst>
          </p:cNvPr>
          <p:cNvSpPr/>
          <p:nvPr/>
        </p:nvSpPr>
        <p:spPr>
          <a:xfrm>
            <a:off x="8996669" y="2977680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Pred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D549DC-7538-3B4D-ABA9-C3BF6EAEC878}"/>
              </a:ext>
            </a:extLst>
          </p:cNvPr>
          <p:cNvSpPr/>
          <p:nvPr/>
        </p:nvSpPr>
        <p:spPr>
          <a:xfrm>
            <a:off x="8996669" y="3520574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Resid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C72214-AE8F-754A-A4BD-08FC3695FE71}"/>
              </a:ext>
            </a:extLst>
          </p:cNvPr>
          <p:cNvSpPr/>
          <p:nvPr/>
        </p:nvSpPr>
        <p:spPr>
          <a:xfrm>
            <a:off x="8996669" y="4063468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Pred_nW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9ABE2D-32FD-1340-A21B-1B881EDB59A9}"/>
              </a:ext>
            </a:extLst>
          </p:cNvPr>
          <p:cNvSpPr/>
          <p:nvPr/>
        </p:nvSpPr>
        <p:spPr>
          <a:xfrm>
            <a:off x="8996666" y="4606362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Resid_nW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326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Predictions vs. actuals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1D2EF72-B522-1148-8B17-45469D195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07" t="7331" r="9088" b="8547"/>
          <a:stretch/>
        </p:blipFill>
        <p:spPr>
          <a:xfrm>
            <a:off x="645098" y="1407098"/>
            <a:ext cx="10901804" cy="545090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22247" y="10510"/>
            <a:ext cx="1359243" cy="668294"/>
          </a:xfrm>
        </p:spPr>
      </p:pic>
    </p:spTree>
    <p:extLst>
      <p:ext uri="{BB962C8B-B14F-4D97-AF65-F5344CB8AC3E}">
        <p14:creationId xmlns:p14="http://schemas.microsoft.com/office/powerpoint/2010/main" val="416313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Weather data had to be scraped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53EA1A3-F9A6-A84B-9A41-B7A95414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5" y="2426818"/>
            <a:ext cx="3987641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67B8AF9-5258-EB46-86C9-FF0577F1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765" y="2426818"/>
            <a:ext cx="5092533" cy="399763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510" y="6179196"/>
            <a:ext cx="1359243" cy="668294"/>
          </a:xfrm>
        </p:spPr>
      </p:pic>
    </p:spTree>
    <p:extLst>
      <p:ext uri="{BB962C8B-B14F-4D97-AF65-F5344CB8AC3E}">
        <p14:creationId xmlns:p14="http://schemas.microsoft.com/office/powerpoint/2010/main" val="389089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The overall traffic flow was predictable and steady</a:t>
            </a:r>
          </a:p>
        </p:txBody>
      </p:sp>
      <p:cxnSp>
        <p:nvCxnSpPr>
          <p:cNvPr id="28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C716E905-28C3-464E-B802-92DEA2B8B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29" t="7591" r="8986" b="7799"/>
          <a:stretch/>
        </p:blipFill>
        <p:spPr>
          <a:xfrm>
            <a:off x="113689" y="2763416"/>
            <a:ext cx="5833670" cy="2931608"/>
          </a:xfrm>
          <a:prstGeom prst="rect">
            <a:avLst/>
          </a:prstGeom>
        </p:spPr>
      </p:pic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E777681C-08F2-CB43-8EF5-3659123444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555" t="7060" r="8614" b="4849"/>
          <a:stretch/>
        </p:blipFill>
        <p:spPr>
          <a:xfrm>
            <a:off x="6285198" y="2763416"/>
            <a:ext cx="5759658" cy="302619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510" y="6179196"/>
            <a:ext cx="1359243" cy="668294"/>
          </a:xfrm>
        </p:spPr>
      </p:pic>
    </p:spTree>
    <p:extLst>
      <p:ext uri="{BB962C8B-B14F-4D97-AF65-F5344CB8AC3E}">
        <p14:creationId xmlns:p14="http://schemas.microsoft.com/office/powerpoint/2010/main" val="133997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model was built on 2013-2017 data, with 2018 reserved for testing</a:t>
            </a:r>
          </a:p>
        </p:txBody>
      </p:sp>
      <p:cxnSp>
        <p:nvCxnSpPr>
          <p:cNvPr id="30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69F0FE7B-6429-3240-8666-79360F149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12" t="6888" r="9298" b="6351"/>
          <a:stretch/>
        </p:blipFill>
        <p:spPr>
          <a:xfrm>
            <a:off x="2038787" y="2490971"/>
            <a:ext cx="8114426" cy="415156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510" y="6179196"/>
            <a:ext cx="1359243" cy="668294"/>
          </a:xfrm>
        </p:spPr>
      </p:pic>
    </p:spTree>
    <p:extLst>
      <p:ext uri="{BB962C8B-B14F-4D97-AF65-F5344CB8AC3E}">
        <p14:creationId xmlns:p14="http://schemas.microsoft.com/office/powerpoint/2010/main" val="428721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/>
              <a:t>The dataset changed a lot from start to finish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10" y="9946"/>
            <a:ext cx="1359243" cy="668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C4D12-89E0-BE42-9036-C1D86BBA56D7}"/>
              </a:ext>
            </a:extLst>
          </p:cNvPr>
          <p:cNvSpPr txBox="1"/>
          <p:nvPr/>
        </p:nvSpPr>
        <p:spPr>
          <a:xfrm>
            <a:off x="546351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Initial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59D9E-7D75-9A4F-9CAC-807A91A01BF4}"/>
              </a:ext>
            </a:extLst>
          </p:cNvPr>
          <p:cNvSpPr txBox="1"/>
          <p:nvPr/>
        </p:nvSpPr>
        <p:spPr>
          <a:xfrm>
            <a:off x="3363124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BCA95-2DF4-534C-A7B6-5C31A1104913}"/>
              </a:ext>
            </a:extLst>
          </p:cNvPr>
          <p:cNvSpPr txBox="1"/>
          <p:nvPr/>
        </p:nvSpPr>
        <p:spPr>
          <a:xfrm>
            <a:off x="6179897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Transformed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2BE51-752B-5C45-90D1-D45C88CF7D81}"/>
              </a:ext>
            </a:extLst>
          </p:cNvPr>
          <p:cNvSpPr txBox="1"/>
          <p:nvPr/>
        </p:nvSpPr>
        <p:spPr>
          <a:xfrm>
            <a:off x="8996670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94E99-4962-F947-AE52-BEAE4C912A8F}"/>
              </a:ext>
            </a:extLst>
          </p:cNvPr>
          <p:cNvSpPr/>
          <p:nvPr/>
        </p:nvSpPr>
        <p:spPr>
          <a:xfrm>
            <a:off x="546351" y="1891892"/>
            <a:ext cx="2228193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F087A4-24D2-0D41-A6C8-01283E15BD6A}"/>
              </a:ext>
            </a:extLst>
          </p:cNvPr>
          <p:cNvSpPr/>
          <p:nvPr/>
        </p:nvSpPr>
        <p:spPr>
          <a:xfrm>
            <a:off x="546350" y="2436129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76C448-6AD0-F740-B625-D1589663B2BA}"/>
              </a:ext>
            </a:extLst>
          </p:cNvPr>
          <p:cNvSpPr/>
          <p:nvPr/>
        </p:nvSpPr>
        <p:spPr>
          <a:xfrm>
            <a:off x="546346" y="2978831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7F3E57-50CD-CD46-94A3-754C58C77D7E}"/>
              </a:ext>
            </a:extLst>
          </p:cNvPr>
          <p:cNvSpPr/>
          <p:nvPr/>
        </p:nvSpPr>
        <p:spPr>
          <a:xfrm>
            <a:off x="546345" y="3521533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Temp-Max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1ECB2D-6D83-4E41-8F69-8E387082B0C9}"/>
              </a:ext>
            </a:extLst>
          </p:cNvPr>
          <p:cNvSpPr/>
          <p:nvPr/>
        </p:nvSpPr>
        <p:spPr>
          <a:xfrm>
            <a:off x="546347" y="4064235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Temp-Min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0D1E62-54A9-6C46-B161-25218C2B6FB5}"/>
              </a:ext>
            </a:extLst>
          </p:cNvPr>
          <p:cNvSpPr/>
          <p:nvPr/>
        </p:nvSpPr>
        <p:spPr>
          <a:xfrm>
            <a:off x="546346" y="4606937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Temp-</a:t>
            </a:r>
            <a:r>
              <a:rPr lang="en-US" dirty="0" err="1"/>
              <a:t>Avg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49BAAA-D657-584F-A87E-CF2E9673BC0F}"/>
              </a:ext>
            </a:extLst>
          </p:cNvPr>
          <p:cNvSpPr/>
          <p:nvPr/>
        </p:nvSpPr>
        <p:spPr>
          <a:xfrm>
            <a:off x="546345" y="5149639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Precipitation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B6A2C5-9308-7149-B93E-F3F4A907B6E8}"/>
              </a:ext>
            </a:extLst>
          </p:cNvPr>
          <p:cNvSpPr/>
          <p:nvPr/>
        </p:nvSpPr>
        <p:spPr>
          <a:xfrm>
            <a:off x="546344" y="5692341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Snow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982341-222E-2D4F-9AFC-FDE116981BE8}"/>
              </a:ext>
            </a:extLst>
          </p:cNvPr>
          <p:cNvSpPr/>
          <p:nvPr/>
        </p:nvSpPr>
        <p:spPr>
          <a:xfrm>
            <a:off x="546343" y="6235046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Snow Depth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F06AD-D982-704D-89D3-6F5549B2B46C}"/>
              </a:ext>
            </a:extLst>
          </p:cNvPr>
          <p:cNvSpPr/>
          <p:nvPr/>
        </p:nvSpPr>
        <p:spPr>
          <a:xfrm>
            <a:off x="10454640" y="5608564"/>
            <a:ext cx="17373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Datetime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F45F40-5C85-234B-A3C1-3C46E40F44F9}"/>
              </a:ext>
            </a:extLst>
          </p:cNvPr>
          <p:cNvSpPr/>
          <p:nvPr/>
        </p:nvSpPr>
        <p:spPr>
          <a:xfrm>
            <a:off x="10454640" y="5929489"/>
            <a:ext cx="1737360" cy="274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Float/integer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EB603-2DD4-044E-829F-11BBFEBBE30E}"/>
              </a:ext>
            </a:extLst>
          </p:cNvPr>
          <p:cNvSpPr txBox="1"/>
          <p:nvPr/>
        </p:nvSpPr>
        <p:spPr>
          <a:xfrm>
            <a:off x="10766271" y="5332519"/>
            <a:ext cx="1114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Legend: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73F9DB-B34A-314A-A4F8-FDB8BB099BDE}"/>
              </a:ext>
            </a:extLst>
          </p:cNvPr>
          <p:cNvSpPr/>
          <p:nvPr/>
        </p:nvSpPr>
        <p:spPr>
          <a:xfrm>
            <a:off x="10454640" y="6250414"/>
            <a:ext cx="1737360" cy="2743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Categorical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1D1FE9-A953-A548-9516-D06B7ED27EC2}"/>
              </a:ext>
            </a:extLst>
          </p:cNvPr>
          <p:cNvSpPr/>
          <p:nvPr/>
        </p:nvSpPr>
        <p:spPr>
          <a:xfrm>
            <a:off x="10454640" y="6571338"/>
            <a:ext cx="1737360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419143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/>
              <a:t>The dataset changed a lot from start to finish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10" y="9946"/>
            <a:ext cx="1359243" cy="668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C4D12-89E0-BE42-9036-C1D86BBA56D7}"/>
              </a:ext>
            </a:extLst>
          </p:cNvPr>
          <p:cNvSpPr txBox="1"/>
          <p:nvPr/>
        </p:nvSpPr>
        <p:spPr>
          <a:xfrm>
            <a:off x="546351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Initial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59D9E-7D75-9A4F-9CAC-807A91A01BF4}"/>
              </a:ext>
            </a:extLst>
          </p:cNvPr>
          <p:cNvSpPr txBox="1"/>
          <p:nvPr/>
        </p:nvSpPr>
        <p:spPr>
          <a:xfrm>
            <a:off x="3363124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BCA95-2DF4-534C-A7B6-5C31A1104913}"/>
              </a:ext>
            </a:extLst>
          </p:cNvPr>
          <p:cNvSpPr txBox="1"/>
          <p:nvPr/>
        </p:nvSpPr>
        <p:spPr>
          <a:xfrm>
            <a:off x="6179897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Transformed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2BE51-752B-5C45-90D1-D45C88CF7D81}"/>
              </a:ext>
            </a:extLst>
          </p:cNvPr>
          <p:cNvSpPr txBox="1"/>
          <p:nvPr/>
        </p:nvSpPr>
        <p:spPr>
          <a:xfrm>
            <a:off x="8996670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94E99-4962-F947-AE52-BEAE4C912A8F}"/>
              </a:ext>
            </a:extLst>
          </p:cNvPr>
          <p:cNvSpPr/>
          <p:nvPr/>
        </p:nvSpPr>
        <p:spPr>
          <a:xfrm>
            <a:off x="546351" y="1891892"/>
            <a:ext cx="2228193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F087A4-24D2-0D41-A6C8-01283E15BD6A}"/>
              </a:ext>
            </a:extLst>
          </p:cNvPr>
          <p:cNvSpPr/>
          <p:nvPr/>
        </p:nvSpPr>
        <p:spPr>
          <a:xfrm>
            <a:off x="546350" y="2436129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East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76C448-6AD0-F740-B625-D1589663B2BA}"/>
              </a:ext>
            </a:extLst>
          </p:cNvPr>
          <p:cNvSpPr/>
          <p:nvPr/>
        </p:nvSpPr>
        <p:spPr>
          <a:xfrm>
            <a:off x="546346" y="2978831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West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7F3E57-50CD-CD46-94A3-754C58C77D7E}"/>
              </a:ext>
            </a:extLst>
          </p:cNvPr>
          <p:cNvSpPr/>
          <p:nvPr/>
        </p:nvSpPr>
        <p:spPr>
          <a:xfrm>
            <a:off x="546345" y="3521533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Temp-Max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1ECB2D-6D83-4E41-8F69-8E387082B0C9}"/>
              </a:ext>
            </a:extLst>
          </p:cNvPr>
          <p:cNvSpPr/>
          <p:nvPr/>
        </p:nvSpPr>
        <p:spPr>
          <a:xfrm>
            <a:off x="546347" y="4064235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Temp-Min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0D1E62-54A9-6C46-B161-25218C2B6FB5}"/>
              </a:ext>
            </a:extLst>
          </p:cNvPr>
          <p:cNvSpPr/>
          <p:nvPr/>
        </p:nvSpPr>
        <p:spPr>
          <a:xfrm>
            <a:off x="546346" y="4606937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Temp-</a:t>
            </a:r>
            <a:r>
              <a:rPr lang="en-US" dirty="0" err="1"/>
              <a:t>Avg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49BAAA-D657-584F-A87E-CF2E9673BC0F}"/>
              </a:ext>
            </a:extLst>
          </p:cNvPr>
          <p:cNvSpPr/>
          <p:nvPr/>
        </p:nvSpPr>
        <p:spPr>
          <a:xfrm>
            <a:off x="546345" y="5149639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Precipitation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B6A2C5-9308-7149-B93E-F3F4A907B6E8}"/>
              </a:ext>
            </a:extLst>
          </p:cNvPr>
          <p:cNvSpPr/>
          <p:nvPr/>
        </p:nvSpPr>
        <p:spPr>
          <a:xfrm>
            <a:off x="546344" y="5692341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Snow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982341-222E-2D4F-9AFC-FDE116981BE8}"/>
              </a:ext>
            </a:extLst>
          </p:cNvPr>
          <p:cNvSpPr/>
          <p:nvPr/>
        </p:nvSpPr>
        <p:spPr>
          <a:xfrm>
            <a:off x="546343" y="6235046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Snow Depth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1F8C9-C729-2F4A-9C2B-AF65A2C0DF74}"/>
              </a:ext>
            </a:extLst>
          </p:cNvPr>
          <p:cNvSpPr/>
          <p:nvPr/>
        </p:nvSpPr>
        <p:spPr>
          <a:xfrm>
            <a:off x="3363124" y="1891892"/>
            <a:ext cx="2228193" cy="3657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Weekday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5D74BB-30C2-C245-9FD0-95E97DC33F53}"/>
              </a:ext>
            </a:extLst>
          </p:cNvPr>
          <p:cNvSpPr/>
          <p:nvPr/>
        </p:nvSpPr>
        <p:spPr>
          <a:xfrm>
            <a:off x="3363123" y="2436129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3427C4-00C4-C54E-8F5C-4204EBFD8EAF}"/>
              </a:ext>
            </a:extLst>
          </p:cNvPr>
          <p:cNvSpPr/>
          <p:nvPr/>
        </p:nvSpPr>
        <p:spPr>
          <a:xfrm>
            <a:off x="3363123" y="2978831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5E024-56D8-9642-A0B2-C9D3C749A32D}"/>
              </a:ext>
            </a:extLst>
          </p:cNvPr>
          <p:cNvSpPr/>
          <p:nvPr/>
        </p:nvSpPr>
        <p:spPr>
          <a:xfrm>
            <a:off x="3363122" y="3521533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holiday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F06AD-D982-704D-89D3-6F5549B2B46C}"/>
              </a:ext>
            </a:extLst>
          </p:cNvPr>
          <p:cNvSpPr/>
          <p:nvPr/>
        </p:nvSpPr>
        <p:spPr>
          <a:xfrm>
            <a:off x="10454640" y="5608564"/>
            <a:ext cx="17373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Datetime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F45F40-5C85-234B-A3C1-3C46E40F44F9}"/>
              </a:ext>
            </a:extLst>
          </p:cNvPr>
          <p:cNvSpPr/>
          <p:nvPr/>
        </p:nvSpPr>
        <p:spPr>
          <a:xfrm>
            <a:off x="10454640" y="5929489"/>
            <a:ext cx="1737360" cy="274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Float/integer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EB603-2DD4-044E-829F-11BBFEBBE30E}"/>
              </a:ext>
            </a:extLst>
          </p:cNvPr>
          <p:cNvSpPr txBox="1"/>
          <p:nvPr/>
        </p:nvSpPr>
        <p:spPr>
          <a:xfrm>
            <a:off x="10766271" y="5332519"/>
            <a:ext cx="1114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Legend: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73F9DB-B34A-314A-A4F8-FDB8BB099BDE}"/>
              </a:ext>
            </a:extLst>
          </p:cNvPr>
          <p:cNvSpPr/>
          <p:nvPr/>
        </p:nvSpPr>
        <p:spPr>
          <a:xfrm>
            <a:off x="10454640" y="6250414"/>
            <a:ext cx="1737360" cy="2743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Categorical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1D1FE9-A953-A548-9516-D06B7ED27EC2}"/>
              </a:ext>
            </a:extLst>
          </p:cNvPr>
          <p:cNvSpPr/>
          <p:nvPr/>
        </p:nvSpPr>
        <p:spPr>
          <a:xfrm>
            <a:off x="10454640" y="6571338"/>
            <a:ext cx="1737360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Boolean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058FDB-4BBF-F649-BAFE-A71A0AD21DD1}"/>
              </a:ext>
            </a:extLst>
          </p:cNvPr>
          <p:cNvSpPr/>
          <p:nvPr/>
        </p:nvSpPr>
        <p:spPr>
          <a:xfrm>
            <a:off x="3363122" y="4069073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174B6B-0B06-994F-B9F3-90E42245E73E}"/>
              </a:ext>
            </a:extLst>
          </p:cNvPr>
          <p:cNvSpPr/>
          <p:nvPr/>
        </p:nvSpPr>
        <p:spPr>
          <a:xfrm>
            <a:off x="3363122" y="4611242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 </a:t>
            </a:r>
            <a:r>
              <a:rPr lang="en-US" dirty="0" err="1"/>
              <a:t>HiLo</a:t>
            </a:r>
            <a:r>
              <a:rPr lang="en-US" dirty="0"/>
              <a:t> delta</a:t>
            </a:r>
          </a:p>
        </p:txBody>
      </p:sp>
    </p:spTree>
    <p:extLst>
      <p:ext uri="{BB962C8B-B14F-4D97-AF65-F5344CB8AC3E}">
        <p14:creationId xmlns:p14="http://schemas.microsoft.com/office/powerpoint/2010/main" val="48009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/>
              <a:t>The dataset changed a lot from start to finish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10" y="9946"/>
            <a:ext cx="1359243" cy="668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C4D12-89E0-BE42-9036-C1D86BBA56D7}"/>
              </a:ext>
            </a:extLst>
          </p:cNvPr>
          <p:cNvSpPr txBox="1"/>
          <p:nvPr/>
        </p:nvSpPr>
        <p:spPr>
          <a:xfrm>
            <a:off x="546351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Initial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59D9E-7D75-9A4F-9CAC-807A91A01BF4}"/>
              </a:ext>
            </a:extLst>
          </p:cNvPr>
          <p:cNvSpPr txBox="1"/>
          <p:nvPr/>
        </p:nvSpPr>
        <p:spPr>
          <a:xfrm>
            <a:off x="3363124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BCA95-2DF4-534C-A7B6-5C31A1104913}"/>
              </a:ext>
            </a:extLst>
          </p:cNvPr>
          <p:cNvSpPr txBox="1"/>
          <p:nvPr/>
        </p:nvSpPr>
        <p:spPr>
          <a:xfrm>
            <a:off x="6179897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Transformed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2BE51-752B-5C45-90D1-D45C88CF7D81}"/>
              </a:ext>
            </a:extLst>
          </p:cNvPr>
          <p:cNvSpPr txBox="1"/>
          <p:nvPr/>
        </p:nvSpPr>
        <p:spPr>
          <a:xfrm>
            <a:off x="8996670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94E99-4962-F947-AE52-BEAE4C912A8F}"/>
              </a:ext>
            </a:extLst>
          </p:cNvPr>
          <p:cNvSpPr/>
          <p:nvPr/>
        </p:nvSpPr>
        <p:spPr>
          <a:xfrm>
            <a:off x="546351" y="1891892"/>
            <a:ext cx="2228193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0D1E62-54A9-6C46-B161-25218C2B6FB5}"/>
              </a:ext>
            </a:extLst>
          </p:cNvPr>
          <p:cNvSpPr/>
          <p:nvPr/>
        </p:nvSpPr>
        <p:spPr>
          <a:xfrm>
            <a:off x="546346" y="4606937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Temp-</a:t>
            </a:r>
            <a:r>
              <a:rPr lang="en-US" dirty="0" err="1"/>
              <a:t>Avg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49BAAA-D657-584F-A87E-CF2E9673BC0F}"/>
              </a:ext>
            </a:extLst>
          </p:cNvPr>
          <p:cNvSpPr/>
          <p:nvPr/>
        </p:nvSpPr>
        <p:spPr>
          <a:xfrm>
            <a:off x="546345" y="5149639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Precipitation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B6A2C5-9308-7149-B93E-F3F4A907B6E8}"/>
              </a:ext>
            </a:extLst>
          </p:cNvPr>
          <p:cNvSpPr/>
          <p:nvPr/>
        </p:nvSpPr>
        <p:spPr>
          <a:xfrm>
            <a:off x="546344" y="5692341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Snow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982341-222E-2D4F-9AFC-FDE116981BE8}"/>
              </a:ext>
            </a:extLst>
          </p:cNvPr>
          <p:cNvSpPr/>
          <p:nvPr/>
        </p:nvSpPr>
        <p:spPr>
          <a:xfrm>
            <a:off x="546343" y="6235046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Snow Depth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1F8C9-C729-2F4A-9C2B-AF65A2C0DF74}"/>
              </a:ext>
            </a:extLst>
          </p:cNvPr>
          <p:cNvSpPr/>
          <p:nvPr/>
        </p:nvSpPr>
        <p:spPr>
          <a:xfrm>
            <a:off x="3363124" y="1891892"/>
            <a:ext cx="2228193" cy="365760"/>
          </a:xfrm>
          <a:prstGeom prst="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Weekday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5D74BB-30C2-C245-9FD0-95E97DC33F53}"/>
              </a:ext>
            </a:extLst>
          </p:cNvPr>
          <p:cNvSpPr/>
          <p:nvPr/>
        </p:nvSpPr>
        <p:spPr>
          <a:xfrm>
            <a:off x="3363123" y="2436129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Year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3427C4-00C4-C54E-8F5C-4204EBFD8EAF}"/>
              </a:ext>
            </a:extLst>
          </p:cNvPr>
          <p:cNvSpPr/>
          <p:nvPr/>
        </p:nvSpPr>
        <p:spPr>
          <a:xfrm>
            <a:off x="3363123" y="2978831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Month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434E7B-A936-8542-94B1-4954928E4E04}"/>
              </a:ext>
            </a:extLst>
          </p:cNvPr>
          <p:cNvSpPr/>
          <p:nvPr/>
        </p:nvSpPr>
        <p:spPr>
          <a:xfrm>
            <a:off x="6179897" y="1891892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Sin_month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174687-E734-BD44-B138-4EDC93754F67}"/>
              </a:ext>
            </a:extLst>
          </p:cNvPr>
          <p:cNvSpPr/>
          <p:nvPr/>
        </p:nvSpPr>
        <p:spPr>
          <a:xfrm>
            <a:off x="6200732" y="2434786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Cos_month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5E024-56D8-9642-A0B2-C9D3C749A32D}"/>
              </a:ext>
            </a:extLst>
          </p:cNvPr>
          <p:cNvSpPr/>
          <p:nvPr/>
        </p:nvSpPr>
        <p:spPr>
          <a:xfrm>
            <a:off x="3363122" y="3521533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holiday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F06AD-D982-704D-89D3-6F5549B2B46C}"/>
              </a:ext>
            </a:extLst>
          </p:cNvPr>
          <p:cNvSpPr/>
          <p:nvPr/>
        </p:nvSpPr>
        <p:spPr>
          <a:xfrm>
            <a:off x="10454640" y="5608564"/>
            <a:ext cx="17373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Datetime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F45F40-5C85-234B-A3C1-3C46E40F44F9}"/>
              </a:ext>
            </a:extLst>
          </p:cNvPr>
          <p:cNvSpPr/>
          <p:nvPr/>
        </p:nvSpPr>
        <p:spPr>
          <a:xfrm>
            <a:off x="10454640" y="5929489"/>
            <a:ext cx="1737360" cy="274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Float/integer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EB603-2DD4-044E-829F-11BBFEBBE30E}"/>
              </a:ext>
            </a:extLst>
          </p:cNvPr>
          <p:cNvSpPr txBox="1"/>
          <p:nvPr/>
        </p:nvSpPr>
        <p:spPr>
          <a:xfrm>
            <a:off x="10766271" y="5332519"/>
            <a:ext cx="1114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Legend: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73F9DB-B34A-314A-A4F8-FDB8BB099BDE}"/>
              </a:ext>
            </a:extLst>
          </p:cNvPr>
          <p:cNvSpPr/>
          <p:nvPr/>
        </p:nvSpPr>
        <p:spPr>
          <a:xfrm>
            <a:off x="10454640" y="6250414"/>
            <a:ext cx="1737360" cy="2743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Categorical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1D1FE9-A953-A548-9516-D06B7ED27EC2}"/>
              </a:ext>
            </a:extLst>
          </p:cNvPr>
          <p:cNvSpPr/>
          <p:nvPr/>
        </p:nvSpPr>
        <p:spPr>
          <a:xfrm>
            <a:off x="10454640" y="6571338"/>
            <a:ext cx="1737360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Boolean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058FDB-4BBF-F649-BAFE-A71A0AD21DD1}"/>
              </a:ext>
            </a:extLst>
          </p:cNvPr>
          <p:cNvSpPr/>
          <p:nvPr/>
        </p:nvSpPr>
        <p:spPr>
          <a:xfrm>
            <a:off x="3363122" y="4069073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174B6B-0B06-994F-B9F3-90E42245E73E}"/>
              </a:ext>
            </a:extLst>
          </p:cNvPr>
          <p:cNvSpPr/>
          <p:nvPr/>
        </p:nvSpPr>
        <p:spPr>
          <a:xfrm>
            <a:off x="3363122" y="4611242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 </a:t>
            </a:r>
            <a:r>
              <a:rPr lang="en-US" dirty="0" err="1"/>
              <a:t>HiLo</a:t>
            </a:r>
            <a:r>
              <a:rPr lang="en-US" dirty="0"/>
              <a:t> delta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440512-97A2-8748-8E3C-90FF58B1E539}"/>
              </a:ext>
            </a:extLst>
          </p:cNvPr>
          <p:cNvSpPr/>
          <p:nvPr/>
        </p:nvSpPr>
        <p:spPr>
          <a:xfrm>
            <a:off x="6200732" y="2977680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Monday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4C51C2-E45E-1B49-B3E6-96233A5E44F0}"/>
              </a:ext>
            </a:extLst>
          </p:cNvPr>
          <p:cNvSpPr/>
          <p:nvPr/>
        </p:nvSpPr>
        <p:spPr>
          <a:xfrm>
            <a:off x="6179896" y="3520574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Tuesday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E62592-DCF8-294C-8DCF-0AA1C18E8AAE}"/>
              </a:ext>
            </a:extLst>
          </p:cNvPr>
          <p:cNvSpPr/>
          <p:nvPr/>
        </p:nvSpPr>
        <p:spPr>
          <a:xfrm>
            <a:off x="6179895" y="4063468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Wednesday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F3EE59-89EF-9B4A-A91E-9A38A853936D}"/>
              </a:ext>
            </a:extLst>
          </p:cNvPr>
          <p:cNvSpPr/>
          <p:nvPr/>
        </p:nvSpPr>
        <p:spPr>
          <a:xfrm>
            <a:off x="6179894" y="4606362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Thursday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4E43E-9B6E-C44D-A007-41EDCB457949}"/>
              </a:ext>
            </a:extLst>
          </p:cNvPr>
          <p:cNvSpPr/>
          <p:nvPr/>
        </p:nvSpPr>
        <p:spPr>
          <a:xfrm>
            <a:off x="6179894" y="5149256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Friday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81073B-7DA3-B042-B287-5409AE7F5B0D}"/>
              </a:ext>
            </a:extLst>
          </p:cNvPr>
          <p:cNvSpPr/>
          <p:nvPr/>
        </p:nvSpPr>
        <p:spPr>
          <a:xfrm>
            <a:off x="6179894" y="5692150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Saturday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A3A8B7-F431-D14A-8BAD-7707E79F17EF}"/>
              </a:ext>
            </a:extLst>
          </p:cNvPr>
          <p:cNvSpPr/>
          <p:nvPr/>
        </p:nvSpPr>
        <p:spPr>
          <a:xfrm>
            <a:off x="546350" y="2436129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East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63C2BA-084D-944C-9E64-ECF312A7549E}"/>
              </a:ext>
            </a:extLst>
          </p:cNvPr>
          <p:cNvSpPr/>
          <p:nvPr/>
        </p:nvSpPr>
        <p:spPr>
          <a:xfrm>
            <a:off x="546346" y="2978831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West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5F115F-B8CC-5D48-9E74-DEA9104DAF9F}"/>
              </a:ext>
            </a:extLst>
          </p:cNvPr>
          <p:cNvSpPr/>
          <p:nvPr/>
        </p:nvSpPr>
        <p:spPr>
          <a:xfrm>
            <a:off x="546345" y="3521533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Temp-Max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0C5EE4-6A38-4D4C-9E6D-9EDE704E9347}"/>
              </a:ext>
            </a:extLst>
          </p:cNvPr>
          <p:cNvSpPr/>
          <p:nvPr/>
        </p:nvSpPr>
        <p:spPr>
          <a:xfrm>
            <a:off x="546347" y="4064235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Temp-Min</a:t>
            </a:r>
          </a:p>
        </p:txBody>
      </p:sp>
    </p:spTree>
    <p:extLst>
      <p:ext uri="{BB962C8B-B14F-4D97-AF65-F5344CB8AC3E}">
        <p14:creationId xmlns:p14="http://schemas.microsoft.com/office/powerpoint/2010/main" val="407730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CE84-A383-B646-A73D-452F3FDB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/>
              <a:t>The dataset changed a lot from start to finish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E4DA-34CA-7749-966C-31DE7D1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10" y="9946"/>
            <a:ext cx="1359243" cy="668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C4D12-89E0-BE42-9036-C1D86BBA56D7}"/>
              </a:ext>
            </a:extLst>
          </p:cNvPr>
          <p:cNvSpPr txBox="1"/>
          <p:nvPr/>
        </p:nvSpPr>
        <p:spPr>
          <a:xfrm>
            <a:off x="546351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Initial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59D9E-7D75-9A4F-9CAC-807A91A01BF4}"/>
              </a:ext>
            </a:extLst>
          </p:cNvPr>
          <p:cNvSpPr txBox="1"/>
          <p:nvPr/>
        </p:nvSpPr>
        <p:spPr>
          <a:xfrm>
            <a:off x="3363124" y="1408389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BCA95-2DF4-534C-A7B6-5C31A1104913}"/>
              </a:ext>
            </a:extLst>
          </p:cNvPr>
          <p:cNvSpPr txBox="1"/>
          <p:nvPr/>
        </p:nvSpPr>
        <p:spPr>
          <a:xfrm>
            <a:off x="6179897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Transformed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2BE51-752B-5C45-90D1-D45C88CF7D81}"/>
              </a:ext>
            </a:extLst>
          </p:cNvPr>
          <p:cNvSpPr txBox="1"/>
          <p:nvPr/>
        </p:nvSpPr>
        <p:spPr>
          <a:xfrm>
            <a:off x="8996670" y="1408388"/>
            <a:ext cx="22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94E99-4962-F947-AE52-BEAE4C912A8F}"/>
              </a:ext>
            </a:extLst>
          </p:cNvPr>
          <p:cNvSpPr/>
          <p:nvPr/>
        </p:nvSpPr>
        <p:spPr>
          <a:xfrm>
            <a:off x="546351" y="1891892"/>
            <a:ext cx="2228193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0D1E62-54A9-6C46-B161-25218C2B6FB5}"/>
              </a:ext>
            </a:extLst>
          </p:cNvPr>
          <p:cNvSpPr/>
          <p:nvPr/>
        </p:nvSpPr>
        <p:spPr>
          <a:xfrm>
            <a:off x="546346" y="4606937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Temp-</a:t>
            </a:r>
            <a:r>
              <a:rPr lang="en-US" dirty="0" err="1"/>
              <a:t>Avg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49BAAA-D657-584F-A87E-CF2E9673BC0F}"/>
              </a:ext>
            </a:extLst>
          </p:cNvPr>
          <p:cNvSpPr/>
          <p:nvPr/>
        </p:nvSpPr>
        <p:spPr>
          <a:xfrm>
            <a:off x="546345" y="5149639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Precipitation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B6A2C5-9308-7149-B93E-F3F4A907B6E8}"/>
              </a:ext>
            </a:extLst>
          </p:cNvPr>
          <p:cNvSpPr/>
          <p:nvPr/>
        </p:nvSpPr>
        <p:spPr>
          <a:xfrm>
            <a:off x="546344" y="5692341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New Snow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982341-222E-2D4F-9AFC-FDE116981BE8}"/>
              </a:ext>
            </a:extLst>
          </p:cNvPr>
          <p:cNvSpPr/>
          <p:nvPr/>
        </p:nvSpPr>
        <p:spPr>
          <a:xfrm>
            <a:off x="546343" y="6235046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Snow Depth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1F8C9-C729-2F4A-9C2B-AF65A2C0DF74}"/>
              </a:ext>
            </a:extLst>
          </p:cNvPr>
          <p:cNvSpPr/>
          <p:nvPr/>
        </p:nvSpPr>
        <p:spPr>
          <a:xfrm>
            <a:off x="3363124" y="1891892"/>
            <a:ext cx="2228193" cy="365760"/>
          </a:xfrm>
          <a:prstGeom prst="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Weekday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5D74BB-30C2-C245-9FD0-95E97DC33F53}"/>
              </a:ext>
            </a:extLst>
          </p:cNvPr>
          <p:cNvSpPr/>
          <p:nvPr/>
        </p:nvSpPr>
        <p:spPr>
          <a:xfrm>
            <a:off x="3363123" y="2436129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Year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3427C4-00C4-C54E-8F5C-4204EBFD8EAF}"/>
              </a:ext>
            </a:extLst>
          </p:cNvPr>
          <p:cNvSpPr/>
          <p:nvPr/>
        </p:nvSpPr>
        <p:spPr>
          <a:xfrm>
            <a:off x="3363123" y="2978831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Month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434E7B-A936-8542-94B1-4954928E4E04}"/>
              </a:ext>
            </a:extLst>
          </p:cNvPr>
          <p:cNvSpPr/>
          <p:nvPr/>
        </p:nvSpPr>
        <p:spPr>
          <a:xfrm>
            <a:off x="6179897" y="1891892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Sin_month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174687-E734-BD44-B138-4EDC93754F67}"/>
              </a:ext>
            </a:extLst>
          </p:cNvPr>
          <p:cNvSpPr/>
          <p:nvPr/>
        </p:nvSpPr>
        <p:spPr>
          <a:xfrm>
            <a:off x="6200732" y="2434786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Cos_month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5E024-56D8-9642-A0B2-C9D3C749A32D}"/>
              </a:ext>
            </a:extLst>
          </p:cNvPr>
          <p:cNvSpPr/>
          <p:nvPr/>
        </p:nvSpPr>
        <p:spPr>
          <a:xfrm>
            <a:off x="3363122" y="3521533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holiday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F06AD-D982-704D-89D3-6F5549B2B46C}"/>
              </a:ext>
            </a:extLst>
          </p:cNvPr>
          <p:cNvSpPr/>
          <p:nvPr/>
        </p:nvSpPr>
        <p:spPr>
          <a:xfrm>
            <a:off x="10454640" y="5608564"/>
            <a:ext cx="17373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Datetime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F45F40-5C85-234B-A3C1-3C46E40F44F9}"/>
              </a:ext>
            </a:extLst>
          </p:cNvPr>
          <p:cNvSpPr/>
          <p:nvPr/>
        </p:nvSpPr>
        <p:spPr>
          <a:xfrm>
            <a:off x="10454640" y="5929489"/>
            <a:ext cx="1737360" cy="274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Float/integer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EB603-2DD4-044E-829F-11BBFEBBE30E}"/>
              </a:ext>
            </a:extLst>
          </p:cNvPr>
          <p:cNvSpPr txBox="1"/>
          <p:nvPr/>
        </p:nvSpPr>
        <p:spPr>
          <a:xfrm>
            <a:off x="10766271" y="5332519"/>
            <a:ext cx="1114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Legend: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73F9DB-B34A-314A-A4F8-FDB8BB099BDE}"/>
              </a:ext>
            </a:extLst>
          </p:cNvPr>
          <p:cNvSpPr/>
          <p:nvPr/>
        </p:nvSpPr>
        <p:spPr>
          <a:xfrm>
            <a:off x="10454640" y="6250414"/>
            <a:ext cx="1737360" cy="2743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Categorical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1D1FE9-A953-A548-9516-D06B7ED27EC2}"/>
              </a:ext>
            </a:extLst>
          </p:cNvPr>
          <p:cNvSpPr/>
          <p:nvPr/>
        </p:nvSpPr>
        <p:spPr>
          <a:xfrm>
            <a:off x="10454640" y="6571338"/>
            <a:ext cx="1737360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Boolean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058FDB-4BBF-F649-BAFE-A71A0AD21DD1}"/>
              </a:ext>
            </a:extLst>
          </p:cNvPr>
          <p:cNvSpPr/>
          <p:nvPr/>
        </p:nvSpPr>
        <p:spPr>
          <a:xfrm>
            <a:off x="3363122" y="4069073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174B6B-0B06-994F-B9F3-90E42245E73E}"/>
              </a:ext>
            </a:extLst>
          </p:cNvPr>
          <p:cNvSpPr/>
          <p:nvPr/>
        </p:nvSpPr>
        <p:spPr>
          <a:xfrm>
            <a:off x="3363122" y="4611242"/>
            <a:ext cx="2228193" cy="365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 </a:t>
            </a:r>
            <a:r>
              <a:rPr lang="en-US" dirty="0" err="1"/>
              <a:t>HiLo</a:t>
            </a:r>
            <a:r>
              <a:rPr lang="en-US" dirty="0"/>
              <a:t> delta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440512-97A2-8748-8E3C-90FF58B1E539}"/>
              </a:ext>
            </a:extLst>
          </p:cNvPr>
          <p:cNvSpPr/>
          <p:nvPr/>
        </p:nvSpPr>
        <p:spPr>
          <a:xfrm>
            <a:off x="6200732" y="2977680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Monday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4C51C2-E45E-1B49-B3E6-96233A5E44F0}"/>
              </a:ext>
            </a:extLst>
          </p:cNvPr>
          <p:cNvSpPr/>
          <p:nvPr/>
        </p:nvSpPr>
        <p:spPr>
          <a:xfrm>
            <a:off x="6179896" y="3520574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Tuesday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E62592-DCF8-294C-8DCF-0AA1C18E8AAE}"/>
              </a:ext>
            </a:extLst>
          </p:cNvPr>
          <p:cNvSpPr/>
          <p:nvPr/>
        </p:nvSpPr>
        <p:spPr>
          <a:xfrm>
            <a:off x="6179895" y="4063468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Wednesday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F3EE59-89EF-9B4A-A91E-9A38A853936D}"/>
              </a:ext>
            </a:extLst>
          </p:cNvPr>
          <p:cNvSpPr/>
          <p:nvPr/>
        </p:nvSpPr>
        <p:spPr>
          <a:xfrm>
            <a:off x="6179894" y="4606362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Thursday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4E43E-9B6E-C44D-A007-41EDCB457949}"/>
              </a:ext>
            </a:extLst>
          </p:cNvPr>
          <p:cNvSpPr/>
          <p:nvPr/>
        </p:nvSpPr>
        <p:spPr>
          <a:xfrm>
            <a:off x="6179894" y="5149256"/>
            <a:ext cx="2228193" cy="365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Friday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81073B-7DA3-B042-B287-5409AE7F5B0D}"/>
              </a:ext>
            </a:extLst>
          </p:cNvPr>
          <p:cNvSpPr/>
          <p:nvPr/>
        </p:nvSpPr>
        <p:spPr>
          <a:xfrm>
            <a:off x="6179894" y="5692150"/>
            <a:ext cx="2228193" cy="365760"/>
          </a:xfrm>
          <a:prstGeom prst="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Saturday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A3A8B7-F431-D14A-8BAD-7707E79F17EF}"/>
              </a:ext>
            </a:extLst>
          </p:cNvPr>
          <p:cNvSpPr/>
          <p:nvPr/>
        </p:nvSpPr>
        <p:spPr>
          <a:xfrm>
            <a:off x="546350" y="2436129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East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63C2BA-084D-944C-9E64-ECF312A7549E}"/>
              </a:ext>
            </a:extLst>
          </p:cNvPr>
          <p:cNvSpPr/>
          <p:nvPr/>
        </p:nvSpPr>
        <p:spPr>
          <a:xfrm>
            <a:off x="546346" y="2978831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West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5F115F-B8CC-5D48-9E74-DEA9104DAF9F}"/>
              </a:ext>
            </a:extLst>
          </p:cNvPr>
          <p:cNvSpPr/>
          <p:nvPr/>
        </p:nvSpPr>
        <p:spPr>
          <a:xfrm>
            <a:off x="546345" y="3521533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Temp-Max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0C5EE4-6A38-4D4C-9E6D-9EDE704E9347}"/>
              </a:ext>
            </a:extLst>
          </p:cNvPr>
          <p:cNvSpPr/>
          <p:nvPr/>
        </p:nvSpPr>
        <p:spPr>
          <a:xfrm>
            <a:off x="546347" y="4064235"/>
            <a:ext cx="2228193" cy="36576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>
                    <a:alpha val="20000"/>
                  </a:sysClr>
                </a:solidFill>
              </a:rPr>
              <a:t>Temp-Min</a:t>
            </a:r>
          </a:p>
        </p:txBody>
      </p:sp>
    </p:spTree>
    <p:extLst>
      <p:ext uri="{BB962C8B-B14F-4D97-AF65-F5344CB8AC3E}">
        <p14:creationId xmlns:p14="http://schemas.microsoft.com/office/powerpoint/2010/main" val="3813246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512</Words>
  <Application>Microsoft Macintosh PowerPoint</Application>
  <PresentationFormat>Widescreen</PresentationFormat>
  <Paragraphs>224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Project Luther: Understanding impact of weather on bike commuter traffic across Fremont bridge </vt:lpstr>
      <vt:lpstr>SDOT makes excellent traffic data available for easy download </vt:lpstr>
      <vt:lpstr>Weather data had to be scraped</vt:lpstr>
      <vt:lpstr>The overall traffic flow was predictable and steady</vt:lpstr>
      <vt:lpstr>The model was built on 2013-2017 data, with 2018 reserved for testing</vt:lpstr>
      <vt:lpstr>The dataset changed a lot from start to finish</vt:lpstr>
      <vt:lpstr>The dataset changed a lot from start to finish</vt:lpstr>
      <vt:lpstr>The dataset changed a lot from start to finish</vt:lpstr>
      <vt:lpstr>The dataset changed a lot from start to finish</vt:lpstr>
      <vt:lpstr>The dataset changed a lot from start to finish</vt:lpstr>
      <vt:lpstr>Lasso and OLS performed similarly in 5-fold cross-validation</vt:lpstr>
      <vt:lpstr>Overall residuals looked (mostly) good</vt:lpstr>
      <vt:lpstr>However, further investigation is needed to fix the pattern in weekend residuals</vt:lpstr>
      <vt:lpstr>Weather data bumps up R^2 by 12 points</vt:lpstr>
      <vt:lpstr>Predictions vs. actuals</vt:lpstr>
      <vt:lpstr>Predictions vs. actuals</vt:lpstr>
      <vt:lpstr>On average, the weather influences the number of bike commuters through Fremont bridge by 10%</vt:lpstr>
      <vt:lpstr>APPENDIX</vt:lpstr>
      <vt:lpstr>Data sources &amp; tools</vt:lpstr>
      <vt:lpstr>Full list of columns in the final dataset</vt:lpstr>
      <vt:lpstr>Predictions vs. actuals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Luther: Understanding impact of weather on bike commuter traffic across Fremont bridge </dc:title>
  <dc:creator>Natalia Lichagina</dc:creator>
  <cp:lastModifiedBy>Natalia Lichagina</cp:lastModifiedBy>
  <cp:revision>1</cp:revision>
  <dcterms:created xsi:type="dcterms:W3CDTF">2019-01-25T20:21:59Z</dcterms:created>
  <dcterms:modified xsi:type="dcterms:W3CDTF">2019-01-25T20:54:08Z</dcterms:modified>
</cp:coreProperties>
</file>